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2"/>
  </p:notesMasterIdLst>
  <p:sldIdLst>
    <p:sldId id="256" r:id="rId2"/>
    <p:sldId id="257" r:id="rId3"/>
    <p:sldId id="281" r:id="rId4"/>
    <p:sldId id="286" r:id="rId5"/>
    <p:sldId id="287" r:id="rId6"/>
    <p:sldId id="282" r:id="rId7"/>
    <p:sldId id="283" r:id="rId8"/>
    <p:sldId id="284" r:id="rId9"/>
    <p:sldId id="285" r:id="rId10"/>
    <p:sldId id="299" r:id="rId11"/>
    <p:sldId id="259" r:id="rId12"/>
    <p:sldId id="288" r:id="rId13"/>
    <p:sldId id="293" r:id="rId14"/>
    <p:sldId id="294" r:id="rId15"/>
    <p:sldId id="295" r:id="rId16"/>
    <p:sldId id="296" r:id="rId17"/>
    <p:sldId id="300" r:id="rId18"/>
    <p:sldId id="301" r:id="rId19"/>
    <p:sldId id="298" r:id="rId20"/>
    <p:sldId id="289" r:id="rId21"/>
    <p:sldId id="290" r:id="rId22"/>
    <p:sldId id="302" r:id="rId23"/>
    <p:sldId id="297" r:id="rId24"/>
    <p:sldId id="303" r:id="rId25"/>
    <p:sldId id="311" r:id="rId26"/>
    <p:sldId id="304" r:id="rId27"/>
    <p:sldId id="312" r:id="rId28"/>
    <p:sldId id="305" r:id="rId29"/>
    <p:sldId id="313" r:id="rId30"/>
    <p:sldId id="306" r:id="rId31"/>
    <p:sldId id="314" r:id="rId32"/>
    <p:sldId id="307" r:id="rId33"/>
    <p:sldId id="315" r:id="rId34"/>
    <p:sldId id="308" r:id="rId35"/>
    <p:sldId id="316" r:id="rId36"/>
    <p:sldId id="309" r:id="rId37"/>
    <p:sldId id="317" r:id="rId38"/>
    <p:sldId id="310" r:id="rId39"/>
    <p:sldId id="318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77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4" y="48"/>
      </p:cViewPr>
      <p:guideLst>
        <p:guide orient="horz" pos="26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29B17-34E8-44FD-88A7-A72652E3DCFA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ABA20-7E6D-4C18-B0B6-7FE34BB1CF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11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三角柱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BA20-7E6D-4C18-B0B6-7FE34BB1CF3F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837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四角柱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BA20-7E6D-4C18-B0B6-7FE34BB1CF3F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706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五角柱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BA20-7E6D-4C18-B0B6-7FE34BB1CF3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95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六角柱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BA20-7E6D-4C18-B0B6-7FE34BB1CF3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47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三角錐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BA20-7E6D-4C18-B0B6-7FE34BB1CF3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9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四角錐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BA20-7E6D-4C18-B0B6-7FE34BB1CF3F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00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五角錐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BA20-7E6D-4C18-B0B6-7FE34BB1CF3F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840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六角錐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ABA20-7E6D-4C18-B0B6-7FE34BB1CF3F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9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83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26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18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75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22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36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77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62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69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96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40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09A75D-C2AA-436F-BD31-4B371C567739}" type="datetimeFigureOut">
              <a:rPr lang="zh-TW" altLang="en-US" smtClean="0"/>
              <a:t>2020/5/28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329F2FF-A03A-4BBC-B68F-DB6A4E5CC1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600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4293096"/>
            <a:ext cx="7543800" cy="1466354"/>
          </a:xfrm>
        </p:spPr>
        <p:txBody>
          <a:bodyPr/>
          <a:lstStyle/>
          <a:p>
            <a:r>
              <a:rPr lang="zh-TW" altLang="en-US" sz="7200" b="1" dirty="0" smtClean="0"/>
              <a:t>空間摺合</a:t>
            </a:r>
            <a:endParaRPr lang="zh-TW" altLang="en-US" sz="7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25" y="476672"/>
            <a:ext cx="4986708" cy="416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0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整理一下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角柱：有兩個一樣的底面、側面展開是長方形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角錐：只有一個底面、側面展開是三角形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/>
          <a:srcRect l="48083" r="27876" b="12983"/>
          <a:stretch/>
        </p:blipFill>
        <p:spPr>
          <a:xfrm>
            <a:off x="706478" y="2589260"/>
            <a:ext cx="1296144" cy="1800000"/>
          </a:xfrm>
          <a:prstGeom prst="rect">
            <a:avLst/>
          </a:prstGeom>
        </p:spPr>
      </p:pic>
      <p:pic>
        <p:nvPicPr>
          <p:cNvPr id="6" name="Picture 2" descr="D:\今日進度\專案\科教館\101年暑假營隊\國小低年級B班\pyramid.gif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8" r="49699" b="17391"/>
          <a:stretch/>
        </p:blipFill>
        <p:spPr bwMode="auto">
          <a:xfrm>
            <a:off x="691392" y="5058000"/>
            <a:ext cx="132631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今日進度\專案\科教館\101年暑假營隊\國小低年級B班\4_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58000"/>
            <a:ext cx="18043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2420888"/>
            <a:ext cx="2448272" cy="225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4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神秘的圖</a:t>
            </a:r>
            <a:r>
              <a:rPr lang="zh-TW" altLang="en-US" dirty="0"/>
              <a:t>案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0" b="100000" l="8780" r="98537">
                        <a14:foregroundMark x1="82439" y1="36145" x2="82439" y2="3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86635" y="3493368"/>
            <a:ext cx="27637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1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阿泰發現家裡有好多紙盒上面還有很多形狀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但是紙盒都被拆開了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你們可以幫阿泰找出正確的圖形嗎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815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675" r="68107" b="50854"/>
          <a:stretch/>
        </p:blipFill>
        <p:spPr>
          <a:xfrm>
            <a:off x="251520" y="1556792"/>
            <a:ext cx="3600000" cy="3413323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971600" y="2887413"/>
            <a:ext cx="987777" cy="772068"/>
            <a:chOff x="971600" y="2887413"/>
            <a:chExt cx="987777" cy="772068"/>
          </a:xfrm>
        </p:grpSpPr>
        <p:sp>
          <p:nvSpPr>
            <p:cNvPr id="10" name="菱形 9"/>
            <p:cNvSpPr/>
            <p:nvPr/>
          </p:nvSpPr>
          <p:spPr>
            <a:xfrm rot="1629090">
              <a:off x="971600" y="2887413"/>
              <a:ext cx="360040" cy="5040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菱形 10"/>
            <p:cNvSpPr/>
            <p:nvPr/>
          </p:nvSpPr>
          <p:spPr>
            <a:xfrm rot="1163766">
              <a:off x="1599337" y="3155425"/>
              <a:ext cx="360040" cy="5040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橢圓 11"/>
            <p:cNvSpPr/>
            <p:nvPr/>
          </p:nvSpPr>
          <p:spPr>
            <a:xfrm>
              <a:off x="1302254" y="3119453"/>
              <a:ext cx="288000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 flipV="1">
            <a:off x="2051520" y="2892407"/>
            <a:ext cx="987777" cy="772068"/>
            <a:chOff x="971600" y="2887413"/>
            <a:chExt cx="987777" cy="772068"/>
          </a:xfrm>
        </p:grpSpPr>
        <p:sp>
          <p:nvSpPr>
            <p:cNvPr id="15" name="菱形 14"/>
            <p:cNvSpPr/>
            <p:nvPr/>
          </p:nvSpPr>
          <p:spPr>
            <a:xfrm rot="1629090">
              <a:off x="971600" y="2887413"/>
              <a:ext cx="360040" cy="5040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菱形 15"/>
            <p:cNvSpPr/>
            <p:nvPr/>
          </p:nvSpPr>
          <p:spPr>
            <a:xfrm rot="1163766">
              <a:off x="1599337" y="3155425"/>
              <a:ext cx="360040" cy="5040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橢圓 16"/>
            <p:cNvSpPr/>
            <p:nvPr/>
          </p:nvSpPr>
          <p:spPr>
            <a:xfrm>
              <a:off x="1302254" y="3119453"/>
              <a:ext cx="288000" cy="28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4185294" y="7574"/>
            <a:ext cx="3992554" cy="3456384"/>
            <a:chOff x="4185294" y="7574"/>
            <a:chExt cx="3992554" cy="3456384"/>
          </a:xfrm>
        </p:grpSpPr>
        <p:pic>
          <p:nvPicPr>
            <p:cNvPr id="18" name="Picture 2" descr="D:\今日進度\專案\科教館\101年暑假營隊\國小低年級B班\3_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294" y="7574"/>
              <a:ext cx="3992554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群組 18"/>
            <p:cNvGrpSpPr/>
            <p:nvPr/>
          </p:nvGrpSpPr>
          <p:grpSpPr>
            <a:xfrm rot="19600192" flipV="1">
              <a:off x="5108311" y="441524"/>
              <a:ext cx="645346" cy="628052"/>
              <a:chOff x="971600" y="2887413"/>
              <a:chExt cx="987777" cy="772068"/>
            </a:xfrm>
          </p:grpSpPr>
          <p:sp>
            <p:nvSpPr>
              <p:cNvPr id="20" name="菱形 19"/>
              <p:cNvSpPr/>
              <p:nvPr/>
            </p:nvSpPr>
            <p:spPr>
              <a:xfrm rot="1629090">
                <a:off x="971600" y="2887413"/>
                <a:ext cx="360040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1" name="菱形 20"/>
              <p:cNvSpPr/>
              <p:nvPr/>
            </p:nvSpPr>
            <p:spPr>
              <a:xfrm rot="1163766">
                <a:off x="1599337" y="3155425"/>
                <a:ext cx="360040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橢圓 21"/>
              <p:cNvSpPr/>
              <p:nvPr/>
            </p:nvSpPr>
            <p:spPr>
              <a:xfrm>
                <a:off x="1302254" y="3119453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 rot="1552673" flipV="1">
              <a:off x="5881493" y="1767021"/>
              <a:ext cx="645346" cy="628052"/>
              <a:chOff x="971600" y="2887413"/>
              <a:chExt cx="987777" cy="772068"/>
            </a:xfrm>
          </p:grpSpPr>
          <p:sp>
            <p:nvSpPr>
              <p:cNvPr id="24" name="菱形 23"/>
              <p:cNvSpPr/>
              <p:nvPr/>
            </p:nvSpPr>
            <p:spPr>
              <a:xfrm rot="1629090">
                <a:off x="971600" y="2887413"/>
                <a:ext cx="360040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菱形 24"/>
              <p:cNvSpPr/>
              <p:nvPr/>
            </p:nvSpPr>
            <p:spPr>
              <a:xfrm rot="1163766">
                <a:off x="1599337" y="3155425"/>
                <a:ext cx="360040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1302254" y="3119453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 rot="1999808" flipH="1" flipV="1">
              <a:off x="6550212" y="459688"/>
              <a:ext cx="645346" cy="628052"/>
              <a:chOff x="971600" y="2887413"/>
              <a:chExt cx="987777" cy="772068"/>
            </a:xfrm>
          </p:grpSpPr>
          <p:sp>
            <p:nvSpPr>
              <p:cNvPr id="28" name="菱形 27"/>
              <p:cNvSpPr/>
              <p:nvPr/>
            </p:nvSpPr>
            <p:spPr>
              <a:xfrm rot="1629090">
                <a:off x="971600" y="2887413"/>
                <a:ext cx="360040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9" name="菱形 28"/>
              <p:cNvSpPr/>
              <p:nvPr/>
            </p:nvSpPr>
            <p:spPr>
              <a:xfrm rot="1163766">
                <a:off x="1599337" y="3155425"/>
                <a:ext cx="360040" cy="504056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0" name="橢圓 29"/>
              <p:cNvSpPr/>
              <p:nvPr/>
            </p:nvSpPr>
            <p:spPr>
              <a:xfrm>
                <a:off x="1302254" y="3119453"/>
                <a:ext cx="288000" cy="288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pSp>
        <p:nvGrpSpPr>
          <p:cNvPr id="45" name="群組 44"/>
          <p:cNvGrpSpPr/>
          <p:nvPr/>
        </p:nvGrpSpPr>
        <p:grpSpPr>
          <a:xfrm>
            <a:off x="4185294" y="3263453"/>
            <a:ext cx="3992554" cy="3456384"/>
            <a:chOff x="4185294" y="3263453"/>
            <a:chExt cx="3992554" cy="3456384"/>
          </a:xfrm>
        </p:grpSpPr>
        <p:pic>
          <p:nvPicPr>
            <p:cNvPr id="31" name="Picture 2" descr="D:\今日進度\專案\科教館\101年暑假營隊\國小低年級B班\3_2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294" y="3263453"/>
              <a:ext cx="3992554" cy="3456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群組 34"/>
            <p:cNvGrpSpPr/>
            <p:nvPr/>
          </p:nvGrpSpPr>
          <p:grpSpPr>
            <a:xfrm>
              <a:off x="5040399" y="3600220"/>
              <a:ext cx="558300" cy="681669"/>
              <a:chOff x="3487582" y="5038685"/>
              <a:chExt cx="558300" cy="681669"/>
            </a:xfrm>
          </p:grpSpPr>
          <p:sp>
            <p:nvSpPr>
              <p:cNvPr id="32" name="菱形 31"/>
              <p:cNvSpPr/>
              <p:nvPr/>
            </p:nvSpPr>
            <p:spPr>
              <a:xfrm rot="17775921">
                <a:off x="3592588" y="5388742"/>
                <a:ext cx="226606" cy="436618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菱形 32"/>
              <p:cNvSpPr/>
              <p:nvPr/>
            </p:nvSpPr>
            <p:spPr>
              <a:xfrm rot="17775921">
                <a:off x="3709335" y="5181847"/>
                <a:ext cx="226606" cy="436618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4" name="橢圓 33"/>
              <p:cNvSpPr/>
              <p:nvPr/>
            </p:nvSpPr>
            <p:spPr>
              <a:xfrm rot="19600192" flipV="1">
                <a:off x="3857722" y="5038685"/>
                <a:ext cx="188160" cy="2342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 rot="7503026">
              <a:off x="6689944" y="3613963"/>
              <a:ext cx="558300" cy="681669"/>
              <a:chOff x="3487582" y="5038685"/>
              <a:chExt cx="558300" cy="681669"/>
            </a:xfrm>
          </p:grpSpPr>
          <p:sp>
            <p:nvSpPr>
              <p:cNvPr id="37" name="菱形 36"/>
              <p:cNvSpPr/>
              <p:nvPr/>
            </p:nvSpPr>
            <p:spPr>
              <a:xfrm rot="17775921">
                <a:off x="3592588" y="5388742"/>
                <a:ext cx="226606" cy="436618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8" name="菱形 37"/>
              <p:cNvSpPr/>
              <p:nvPr/>
            </p:nvSpPr>
            <p:spPr>
              <a:xfrm rot="17775921">
                <a:off x="3709335" y="5181847"/>
                <a:ext cx="226606" cy="436618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9" name="橢圓 38"/>
              <p:cNvSpPr/>
              <p:nvPr/>
            </p:nvSpPr>
            <p:spPr>
              <a:xfrm rot="19600192" flipV="1">
                <a:off x="3857722" y="5038685"/>
                <a:ext cx="188160" cy="2342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40" name="群組 39"/>
            <p:cNvGrpSpPr/>
            <p:nvPr/>
          </p:nvGrpSpPr>
          <p:grpSpPr>
            <a:xfrm rot="14739024">
              <a:off x="5922388" y="4979747"/>
              <a:ext cx="558300" cy="681669"/>
              <a:chOff x="3487582" y="5038685"/>
              <a:chExt cx="558300" cy="681669"/>
            </a:xfrm>
          </p:grpSpPr>
          <p:sp>
            <p:nvSpPr>
              <p:cNvPr id="41" name="菱形 40"/>
              <p:cNvSpPr/>
              <p:nvPr/>
            </p:nvSpPr>
            <p:spPr>
              <a:xfrm rot="17775921">
                <a:off x="3592588" y="5388742"/>
                <a:ext cx="226606" cy="436618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2" name="菱形 41"/>
              <p:cNvSpPr/>
              <p:nvPr/>
            </p:nvSpPr>
            <p:spPr>
              <a:xfrm rot="17775921">
                <a:off x="3709335" y="5181847"/>
                <a:ext cx="226606" cy="436618"/>
              </a:xfrm>
              <a:prstGeom prst="diamon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3" name="橢圓 42"/>
              <p:cNvSpPr/>
              <p:nvPr/>
            </p:nvSpPr>
            <p:spPr>
              <a:xfrm rot="19600192" flipV="1">
                <a:off x="3857722" y="5038685"/>
                <a:ext cx="188160" cy="2342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cxnSp>
        <p:nvCxnSpPr>
          <p:cNvPr id="47" name="直線接點 46"/>
          <p:cNvCxnSpPr/>
          <p:nvPr/>
        </p:nvCxnSpPr>
        <p:spPr>
          <a:xfrm flipV="1">
            <a:off x="251520" y="3718854"/>
            <a:ext cx="3312368" cy="148072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甜甜圈 1"/>
          <p:cNvSpPr/>
          <p:nvPr/>
        </p:nvSpPr>
        <p:spPr>
          <a:xfrm>
            <a:off x="7905980" y="1436238"/>
            <a:ext cx="815455" cy="79309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425" t="61686" r="37942" b="10259"/>
          <a:stretch/>
        </p:blipFill>
        <p:spPr>
          <a:xfrm>
            <a:off x="27171" y="1763369"/>
            <a:ext cx="2592289" cy="2952328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V="1">
            <a:off x="260723" y="3347545"/>
            <a:ext cx="774561" cy="7200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035284" y="3347545"/>
            <a:ext cx="1368152" cy="3600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1035284" y="1904269"/>
            <a:ext cx="315272" cy="144327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D:\今日進度\專案\科教館\101年暑假營隊\國小低年級B班\4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719533"/>
            <a:ext cx="25261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今日進度\專案\科教館\101年暑假營隊\國小低年級B班\4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31" y="719533"/>
            <a:ext cx="25261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今日進度\專案\科教館\101年暑假營隊\國小低年級B班\4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861048"/>
            <a:ext cx="25261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今日進度\專案\科教館\101年暑假營隊\國小低年級B班\4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42" y="3861048"/>
            <a:ext cx="252610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/>
        </p:nvGrpSpPr>
        <p:grpSpPr>
          <a:xfrm rot="1503311">
            <a:off x="722928" y="3168631"/>
            <a:ext cx="278829" cy="569733"/>
            <a:chOff x="260723" y="4941167"/>
            <a:chExt cx="350837" cy="569733"/>
          </a:xfrm>
        </p:grpSpPr>
        <p:sp>
          <p:nvSpPr>
            <p:cNvPr id="21" name="矩形 20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等腰三角形 21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6" name="群組 25"/>
          <p:cNvGrpSpPr/>
          <p:nvPr/>
        </p:nvGrpSpPr>
        <p:grpSpPr>
          <a:xfrm rot="1461293">
            <a:off x="1114502" y="3327449"/>
            <a:ext cx="280800" cy="569733"/>
            <a:chOff x="712785" y="4941167"/>
            <a:chExt cx="350837" cy="569733"/>
          </a:xfrm>
        </p:grpSpPr>
        <p:sp>
          <p:nvSpPr>
            <p:cNvPr id="23" name="矩形 22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" name="群組 29"/>
          <p:cNvGrpSpPr/>
          <p:nvPr/>
        </p:nvGrpSpPr>
        <p:grpSpPr>
          <a:xfrm rot="20138707" flipH="1">
            <a:off x="1912447" y="3104445"/>
            <a:ext cx="224837" cy="569733"/>
            <a:chOff x="712785" y="4941167"/>
            <a:chExt cx="350837" cy="569733"/>
          </a:xfrm>
        </p:grpSpPr>
        <p:sp>
          <p:nvSpPr>
            <p:cNvPr id="31" name="矩形 30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等腰三角形 31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 rot="20096689" flipH="1">
            <a:off x="1688777" y="3228024"/>
            <a:ext cx="223259" cy="569733"/>
            <a:chOff x="260723" y="4941167"/>
            <a:chExt cx="350837" cy="569733"/>
          </a:xfrm>
        </p:grpSpPr>
        <p:sp>
          <p:nvSpPr>
            <p:cNvPr id="34" name="矩形 33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6" name="群組 35"/>
          <p:cNvGrpSpPr/>
          <p:nvPr/>
        </p:nvGrpSpPr>
        <p:grpSpPr>
          <a:xfrm rot="18830458">
            <a:off x="3786998" y="1344508"/>
            <a:ext cx="165600" cy="342000"/>
            <a:chOff x="260723" y="4941167"/>
            <a:chExt cx="350837" cy="569733"/>
          </a:xfrm>
        </p:grpSpPr>
        <p:sp>
          <p:nvSpPr>
            <p:cNvPr id="37" name="矩形 36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等腰三角形 37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 rot="18655991">
            <a:off x="3908819" y="1205644"/>
            <a:ext cx="166147" cy="341746"/>
            <a:chOff x="712785" y="4941167"/>
            <a:chExt cx="350837" cy="569733"/>
          </a:xfrm>
        </p:grpSpPr>
        <p:sp>
          <p:nvSpPr>
            <p:cNvPr id="40" name="矩形 39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等腰三角形 40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2" name="群組 41"/>
          <p:cNvGrpSpPr/>
          <p:nvPr/>
        </p:nvGrpSpPr>
        <p:grpSpPr>
          <a:xfrm rot="2765428" flipH="1">
            <a:off x="4812150" y="1239085"/>
            <a:ext cx="165600" cy="342000"/>
            <a:chOff x="260723" y="4941167"/>
            <a:chExt cx="350837" cy="569733"/>
          </a:xfrm>
        </p:grpSpPr>
        <p:sp>
          <p:nvSpPr>
            <p:cNvPr id="43" name="矩形 42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等腰三角形 43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" name="群組 44"/>
          <p:cNvGrpSpPr/>
          <p:nvPr/>
        </p:nvGrpSpPr>
        <p:grpSpPr>
          <a:xfrm rot="2749887" flipH="1">
            <a:off x="4952767" y="1380445"/>
            <a:ext cx="166147" cy="341746"/>
            <a:chOff x="712785" y="4941167"/>
            <a:chExt cx="350837" cy="569733"/>
          </a:xfrm>
        </p:grpSpPr>
        <p:sp>
          <p:nvSpPr>
            <p:cNvPr id="46" name="矩形 45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等腰三角形 46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8" name="群組 47"/>
          <p:cNvGrpSpPr/>
          <p:nvPr/>
        </p:nvGrpSpPr>
        <p:grpSpPr>
          <a:xfrm rot="13269188">
            <a:off x="3874725" y="2193852"/>
            <a:ext cx="165600" cy="342000"/>
            <a:chOff x="260723" y="4941167"/>
            <a:chExt cx="350837" cy="569733"/>
          </a:xfrm>
        </p:grpSpPr>
        <p:sp>
          <p:nvSpPr>
            <p:cNvPr id="49" name="矩形 48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等腰三角形 49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1" name="群組 50"/>
          <p:cNvGrpSpPr/>
          <p:nvPr/>
        </p:nvGrpSpPr>
        <p:grpSpPr>
          <a:xfrm rot="13277274">
            <a:off x="4022865" y="2324849"/>
            <a:ext cx="166147" cy="341746"/>
            <a:chOff x="712785" y="4941167"/>
            <a:chExt cx="350837" cy="569733"/>
          </a:xfrm>
        </p:grpSpPr>
        <p:sp>
          <p:nvSpPr>
            <p:cNvPr id="52" name="矩形 51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等腰三角形 52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4" name="群組 53"/>
          <p:cNvGrpSpPr/>
          <p:nvPr/>
        </p:nvGrpSpPr>
        <p:grpSpPr>
          <a:xfrm rot="8040000">
            <a:off x="4744706" y="2293796"/>
            <a:ext cx="165600" cy="342000"/>
            <a:chOff x="260723" y="4941167"/>
            <a:chExt cx="350837" cy="569733"/>
          </a:xfrm>
        </p:grpSpPr>
        <p:sp>
          <p:nvSpPr>
            <p:cNvPr id="55" name="矩形 54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等腰三角形 55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7" name="群組 56"/>
          <p:cNvGrpSpPr/>
          <p:nvPr/>
        </p:nvGrpSpPr>
        <p:grpSpPr>
          <a:xfrm rot="8040000">
            <a:off x="4866527" y="2154932"/>
            <a:ext cx="166147" cy="341746"/>
            <a:chOff x="712785" y="4941167"/>
            <a:chExt cx="350837" cy="569733"/>
          </a:xfrm>
        </p:grpSpPr>
        <p:sp>
          <p:nvSpPr>
            <p:cNvPr id="58" name="矩形 57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等腰三角形 58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/>
          <p:cNvGrpSpPr/>
          <p:nvPr/>
        </p:nvGrpSpPr>
        <p:grpSpPr>
          <a:xfrm rot="13311144">
            <a:off x="4017542" y="5466455"/>
            <a:ext cx="165600" cy="342000"/>
            <a:chOff x="260723" y="4941167"/>
            <a:chExt cx="350837" cy="569733"/>
          </a:xfrm>
        </p:grpSpPr>
        <p:sp>
          <p:nvSpPr>
            <p:cNvPr id="61" name="矩形 60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等腰三角形 61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3" name="群組 62"/>
          <p:cNvGrpSpPr/>
          <p:nvPr/>
        </p:nvGrpSpPr>
        <p:grpSpPr>
          <a:xfrm rot="2419583">
            <a:off x="3865894" y="5318397"/>
            <a:ext cx="166147" cy="341746"/>
            <a:chOff x="712785" y="4941167"/>
            <a:chExt cx="350837" cy="569733"/>
          </a:xfrm>
        </p:grpSpPr>
        <p:sp>
          <p:nvSpPr>
            <p:cNvPr id="64" name="矩形 63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等腰三角形 64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6" name="群組 65"/>
          <p:cNvGrpSpPr/>
          <p:nvPr/>
        </p:nvGrpSpPr>
        <p:grpSpPr>
          <a:xfrm rot="18830458">
            <a:off x="3847968" y="4544698"/>
            <a:ext cx="165600" cy="342000"/>
            <a:chOff x="260723" y="4941167"/>
            <a:chExt cx="350837" cy="569733"/>
          </a:xfrm>
        </p:grpSpPr>
        <p:sp>
          <p:nvSpPr>
            <p:cNvPr id="67" name="矩形 66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8" name="等腰三角形 67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9" name="群組 68"/>
          <p:cNvGrpSpPr/>
          <p:nvPr/>
        </p:nvGrpSpPr>
        <p:grpSpPr>
          <a:xfrm rot="7944362">
            <a:off x="3982011" y="4405833"/>
            <a:ext cx="166147" cy="341746"/>
            <a:chOff x="712785" y="4941167"/>
            <a:chExt cx="350837" cy="569733"/>
          </a:xfrm>
        </p:grpSpPr>
        <p:sp>
          <p:nvSpPr>
            <p:cNvPr id="70" name="矩形 69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等腰三角形 70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2" name="群組 71"/>
          <p:cNvGrpSpPr/>
          <p:nvPr/>
        </p:nvGrpSpPr>
        <p:grpSpPr>
          <a:xfrm rot="2841038">
            <a:off x="4789015" y="4395225"/>
            <a:ext cx="165600" cy="342000"/>
            <a:chOff x="260723" y="4941167"/>
            <a:chExt cx="350837" cy="569733"/>
          </a:xfrm>
        </p:grpSpPr>
        <p:sp>
          <p:nvSpPr>
            <p:cNvPr id="73" name="矩形 72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4" name="等腰三角形 73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5" name="群組 74"/>
          <p:cNvGrpSpPr/>
          <p:nvPr/>
        </p:nvGrpSpPr>
        <p:grpSpPr>
          <a:xfrm rot="13554942">
            <a:off x="4917586" y="4556495"/>
            <a:ext cx="166147" cy="341746"/>
            <a:chOff x="712785" y="4941167"/>
            <a:chExt cx="350837" cy="569733"/>
          </a:xfrm>
        </p:grpSpPr>
        <p:sp>
          <p:nvSpPr>
            <p:cNvPr id="76" name="矩形 75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7" name="等腰三角形 76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8" name="群組 77"/>
          <p:cNvGrpSpPr/>
          <p:nvPr/>
        </p:nvGrpSpPr>
        <p:grpSpPr>
          <a:xfrm rot="8192582">
            <a:off x="4904761" y="5313207"/>
            <a:ext cx="165600" cy="342000"/>
            <a:chOff x="260723" y="4941167"/>
            <a:chExt cx="350837" cy="569733"/>
          </a:xfrm>
        </p:grpSpPr>
        <p:sp>
          <p:nvSpPr>
            <p:cNvPr id="79" name="矩形 78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0" name="等腰三角形 79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1" name="群組 80"/>
          <p:cNvGrpSpPr/>
          <p:nvPr/>
        </p:nvGrpSpPr>
        <p:grpSpPr>
          <a:xfrm rot="18906486">
            <a:off x="4764885" y="5453865"/>
            <a:ext cx="166147" cy="341746"/>
            <a:chOff x="712785" y="4941167"/>
            <a:chExt cx="350837" cy="569733"/>
          </a:xfrm>
        </p:grpSpPr>
        <p:sp>
          <p:nvSpPr>
            <p:cNvPr id="82" name="矩形 81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3" name="等腰三角形 82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4" name="群組 83"/>
          <p:cNvGrpSpPr/>
          <p:nvPr/>
        </p:nvGrpSpPr>
        <p:grpSpPr>
          <a:xfrm rot="8022305">
            <a:off x="7046292" y="4582280"/>
            <a:ext cx="165600" cy="342000"/>
            <a:chOff x="260723" y="4941167"/>
            <a:chExt cx="350837" cy="569733"/>
          </a:xfrm>
        </p:grpSpPr>
        <p:sp>
          <p:nvSpPr>
            <p:cNvPr id="85" name="矩形 84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6" name="等腰三角形 85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7" name="群組 86"/>
          <p:cNvGrpSpPr/>
          <p:nvPr/>
        </p:nvGrpSpPr>
        <p:grpSpPr>
          <a:xfrm rot="7944362">
            <a:off x="7174423" y="4433155"/>
            <a:ext cx="166147" cy="341746"/>
            <a:chOff x="712785" y="4941167"/>
            <a:chExt cx="350837" cy="569733"/>
          </a:xfrm>
        </p:grpSpPr>
        <p:sp>
          <p:nvSpPr>
            <p:cNvPr id="88" name="矩形 87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等腰三角形 88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0" name="群組 89"/>
          <p:cNvGrpSpPr/>
          <p:nvPr/>
        </p:nvGrpSpPr>
        <p:grpSpPr>
          <a:xfrm rot="2484523">
            <a:off x="7133791" y="5450406"/>
            <a:ext cx="165600" cy="342000"/>
            <a:chOff x="260723" y="4941167"/>
            <a:chExt cx="350837" cy="569733"/>
          </a:xfrm>
        </p:grpSpPr>
        <p:sp>
          <p:nvSpPr>
            <p:cNvPr id="91" name="矩形 90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3" name="群組 92"/>
          <p:cNvGrpSpPr/>
          <p:nvPr/>
        </p:nvGrpSpPr>
        <p:grpSpPr>
          <a:xfrm rot="2406580">
            <a:off x="6982061" y="5319002"/>
            <a:ext cx="166147" cy="341746"/>
            <a:chOff x="712785" y="4941167"/>
            <a:chExt cx="350837" cy="569733"/>
          </a:xfrm>
        </p:grpSpPr>
        <p:sp>
          <p:nvSpPr>
            <p:cNvPr id="94" name="矩形 93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5" name="等腰三角形 94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6" name="群組 95"/>
          <p:cNvGrpSpPr/>
          <p:nvPr/>
        </p:nvGrpSpPr>
        <p:grpSpPr>
          <a:xfrm rot="18939536">
            <a:off x="8013975" y="5275508"/>
            <a:ext cx="165600" cy="342000"/>
            <a:chOff x="260723" y="4941167"/>
            <a:chExt cx="350837" cy="569733"/>
          </a:xfrm>
        </p:grpSpPr>
        <p:sp>
          <p:nvSpPr>
            <p:cNvPr id="97" name="矩形 96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8" name="等腰三角形 97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99" name="群組 98"/>
          <p:cNvGrpSpPr/>
          <p:nvPr/>
        </p:nvGrpSpPr>
        <p:grpSpPr>
          <a:xfrm rot="18861593">
            <a:off x="7868647" y="5443664"/>
            <a:ext cx="166147" cy="341746"/>
            <a:chOff x="712785" y="4941167"/>
            <a:chExt cx="350837" cy="569733"/>
          </a:xfrm>
        </p:grpSpPr>
        <p:sp>
          <p:nvSpPr>
            <p:cNvPr id="100" name="矩形 99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1" name="等腰三角形 100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2" name="群組 101"/>
          <p:cNvGrpSpPr/>
          <p:nvPr/>
        </p:nvGrpSpPr>
        <p:grpSpPr>
          <a:xfrm rot="13101090">
            <a:off x="7861239" y="4441931"/>
            <a:ext cx="165600" cy="342000"/>
            <a:chOff x="260723" y="4941167"/>
            <a:chExt cx="350837" cy="569733"/>
          </a:xfrm>
        </p:grpSpPr>
        <p:sp>
          <p:nvSpPr>
            <p:cNvPr id="103" name="矩形 102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4" name="等腰三角形 103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5" name="群組 104"/>
          <p:cNvGrpSpPr/>
          <p:nvPr/>
        </p:nvGrpSpPr>
        <p:grpSpPr>
          <a:xfrm rot="13023147">
            <a:off x="8023178" y="4579896"/>
            <a:ext cx="166147" cy="341746"/>
            <a:chOff x="712785" y="4941167"/>
            <a:chExt cx="350837" cy="569733"/>
          </a:xfrm>
        </p:grpSpPr>
        <p:sp>
          <p:nvSpPr>
            <p:cNvPr id="106" name="矩形 105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7" name="等腰三角形 106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08" name="群組 107"/>
          <p:cNvGrpSpPr/>
          <p:nvPr/>
        </p:nvGrpSpPr>
        <p:grpSpPr>
          <a:xfrm rot="18830458">
            <a:off x="7007635" y="1464971"/>
            <a:ext cx="165600" cy="342000"/>
            <a:chOff x="260723" y="4941167"/>
            <a:chExt cx="350837" cy="569733"/>
          </a:xfrm>
        </p:grpSpPr>
        <p:sp>
          <p:nvSpPr>
            <p:cNvPr id="109" name="矩形 108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0" name="等腰三角形 109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1" name="群組 110"/>
          <p:cNvGrpSpPr/>
          <p:nvPr/>
        </p:nvGrpSpPr>
        <p:grpSpPr>
          <a:xfrm rot="18830458">
            <a:off x="7146267" y="1327140"/>
            <a:ext cx="165600" cy="342000"/>
            <a:chOff x="260723" y="4941167"/>
            <a:chExt cx="350837" cy="569733"/>
          </a:xfrm>
        </p:grpSpPr>
        <p:sp>
          <p:nvSpPr>
            <p:cNvPr id="112" name="矩形 111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3" name="等腰三角形 112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7" name="群組 116"/>
          <p:cNvGrpSpPr/>
          <p:nvPr/>
        </p:nvGrpSpPr>
        <p:grpSpPr>
          <a:xfrm rot="8109448">
            <a:off x="7871229" y="2286324"/>
            <a:ext cx="165600" cy="342000"/>
            <a:chOff x="260723" y="4941167"/>
            <a:chExt cx="350837" cy="569733"/>
          </a:xfrm>
        </p:grpSpPr>
        <p:sp>
          <p:nvSpPr>
            <p:cNvPr id="118" name="矩形 117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9" name="等腰三角形 118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0" name="群組 119"/>
          <p:cNvGrpSpPr/>
          <p:nvPr/>
        </p:nvGrpSpPr>
        <p:grpSpPr>
          <a:xfrm rot="8109448">
            <a:off x="8009861" y="2148493"/>
            <a:ext cx="165600" cy="342000"/>
            <a:chOff x="260723" y="4941167"/>
            <a:chExt cx="350837" cy="569733"/>
          </a:xfrm>
        </p:grpSpPr>
        <p:sp>
          <p:nvSpPr>
            <p:cNvPr id="121" name="矩形 120"/>
            <p:cNvSpPr/>
            <p:nvPr/>
          </p:nvSpPr>
          <p:spPr>
            <a:xfrm>
              <a:off x="260723" y="4941167"/>
              <a:ext cx="350837" cy="56973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2" name="等腰三角形 121"/>
            <p:cNvSpPr/>
            <p:nvPr/>
          </p:nvSpPr>
          <p:spPr>
            <a:xfrm>
              <a:off x="292125" y="5103882"/>
              <a:ext cx="288032" cy="21602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3" name="群組 122"/>
          <p:cNvGrpSpPr/>
          <p:nvPr/>
        </p:nvGrpSpPr>
        <p:grpSpPr>
          <a:xfrm rot="2749887" flipH="1">
            <a:off x="7904613" y="1291055"/>
            <a:ext cx="166147" cy="341746"/>
            <a:chOff x="712785" y="4941167"/>
            <a:chExt cx="350837" cy="569733"/>
          </a:xfrm>
        </p:grpSpPr>
        <p:sp>
          <p:nvSpPr>
            <p:cNvPr id="124" name="矩形 123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5" name="等腰三角形 124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6" name="群組 125"/>
          <p:cNvGrpSpPr/>
          <p:nvPr/>
        </p:nvGrpSpPr>
        <p:grpSpPr>
          <a:xfrm rot="2749887" flipH="1">
            <a:off x="8031053" y="1423465"/>
            <a:ext cx="166147" cy="341746"/>
            <a:chOff x="712785" y="4941167"/>
            <a:chExt cx="350837" cy="569733"/>
          </a:xfrm>
        </p:grpSpPr>
        <p:sp>
          <p:nvSpPr>
            <p:cNvPr id="127" name="矩形 126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8" name="等腰三角形 127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9" name="群組 128"/>
          <p:cNvGrpSpPr/>
          <p:nvPr/>
        </p:nvGrpSpPr>
        <p:grpSpPr>
          <a:xfrm rot="13337898" flipH="1">
            <a:off x="7015072" y="2141639"/>
            <a:ext cx="166147" cy="341746"/>
            <a:chOff x="712785" y="4941167"/>
            <a:chExt cx="350837" cy="569733"/>
          </a:xfrm>
        </p:grpSpPr>
        <p:sp>
          <p:nvSpPr>
            <p:cNvPr id="130" name="矩形 129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1" name="等腰三角形 130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2" name="群組 131"/>
          <p:cNvGrpSpPr/>
          <p:nvPr/>
        </p:nvGrpSpPr>
        <p:grpSpPr>
          <a:xfrm rot="13337898" flipH="1">
            <a:off x="7141512" y="2274049"/>
            <a:ext cx="166147" cy="341746"/>
            <a:chOff x="712785" y="4941167"/>
            <a:chExt cx="350837" cy="569733"/>
          </a:xfrm>
        </p:grpSpPr>
        <p:sp>
          <p:nvSpPr>
            <p:cNvPr id="133" name="矩形 132"/>
            <p:cNvSpPr/>
            <p:nvPr/>
          </p:nvSpPr>
          <p:spPr>
            <a:xfrm>
              <a:off x="712785" y="4941167"/>
              <a:ext cx="350837" cy="56973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4" name="等腰三角形 133"/>
            <p:cNvSpPr/>
            <p:nvPr/>
          </p:nvSpPr>
          <p:spPr>
            <a:xfrm>
              <a:off x="744187" y="5103882"/>
              <a:ext cx="288032" cy="21602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5" name="甜甜圈 134"/>
          <p:cNvSpPr/>
          <p:nvPr/>
        </p:nvSpPr>
        <p:spPr>
          <a:xfrm>
            <a:off x="2564375" y="1594338"/>
            <a:ext cx="815455" cy="79309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6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35171" t="58949" r="39835" b="11329"/>
          <a:stretch/>
        </p:blipFill>
        <p:spPr>
          <a:xfrm>
            <a:off x="467544" y="1196752"/>
            <a:ext cx="2664296" cy="316835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9552" y="501317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底面：紅色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側面：藍色</a:t>
            </a:r>
            <a:endParaRPr lang="zh-TW" altLang="en-US" sz="3200" b="1" dirty="0"/>
          </a:p>
        </p:txBody>
      </p:sp>
      <p:grpSp>
        <p:nvGrpSpPr>
          <p:cNvPr id="6" name="群組 5"/>
          <p:cNvGrpSpPr/>
          <p:nvPr/>
        </p:nvGrpSpPr>
        <p:grpSpPr>
          <a:xfrm>
            <a:off x="3538804" y="409612"/>
            <a:ext cx="2592288" cy="1944216"/>
            <a:chOff x="4374295" y="1154243"/>
            <a:chExt cx="5760000" cy="5755337"/>
          </a:xfrm>
        </p:grpSpPr>
        <p:sp>
          <p:nvSpPr>
            <p:cNvPr id="7" name="矩形 6"/>
            <p:cNvSpPr/>
            <p:nvPr/>
          </p:nvSpPr>
          <p:spPr>
            <a:xfrm>
              <a:off x="8694295" y="1154243"/>
              <a:ext cx="1440000" cy="144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694295" y="2594243"/>
              <a:ext cx="1440000" cy="28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7254295" y="2594243"/>
              <a:ext cx="1440000" cy="28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5814295" y="2594243"/>
              <a:ext cx="1440000" cy="28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374295" y="2594243"/>
              <a:ext cx="1440000" cy="28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4374295" y="5469580"/>
              <a:ext cx="1440000" cy="144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6372200" y="1597738"/>
            <a:ext cx="2592288" cy="1944216"/>
            <a:chOff x="4374295" y="1154243"/>
            <a:chExt cx="5760000" cy="5755337"/>
          </a:xfrm>
        </p:grpSpPr>
        <p:sp>
          <p:nvSpPr>
            <p:cNvPr id="14" name="矩形 13"/>
            <p:cNvSpPr/>
            <p:nvPr/>
          </p:nvSpPr>
          <p:spPr>
            <a:xfrm>
              <a:off x="8694295" y="1154243"/>
              <a:ext cx="1440000" cy="144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8694295" y="2594243"/>
              <a:ext cx="1440000" cy="28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7254295" y="2594243"/>
              <a:ext cx="1440000" cy="28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5814295" y="2594243"/>
              <a:ext cx="1440000" cy="28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295" y="2594243"/>
              <a:ext cx="1440000" cy="28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374295" y="5469580"/>
              <a:ext cx="1440000" cy="144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3538804" y="3475572"/>
            <a:ext cx="2592288" cy="1944216"/>
            <a:chOff x="4374295" y="1154243"/>
            <a:chExt cx="5760000" cy="5755337"/>
          </a:xfrm>
        </p:grpSpPr>
        <p:sp>
          <p:nvSpPr>
            <p:cNvPr id="21" name="矩形 20"/>
            <p:cNvSpPr/>
            <p:nvPr/>
          </p:nvSpPr>
          <p:spPr>
            <a:xfrm>
              <a:off x="8694295" y="1154243"/>
              <a:ext cx="1440000" cy="144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8694295" y="2594243"/>
              <a:ext cx="1440000" cy="28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254295" y="2594243"/>
              <a:ext cx="1440000" cy="28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5814295" y="2594243"/>
              <a:ext cx="1440000" cy="28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4374295" y="2594243"/>
              <a:ext cx="1440000" cy="28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374295" y="5469580"/>
              <a:ext cx="1440000" cy="144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6372200" y="4482058"/>
            <a:ext cx="2592288" cy="1944216"/>
            <a:chOff x="4374295" y="1154243"/>
            <a:chExt cx="5760000" cy="5755337"/>
          </a:xfrm>
        </p:grpSpPr>
        <p:sp>
          <p:nvSpPr>
            <p:cNvPr id="28" name="矩形 27"/>
            <p:cNvSpPr/>
            <p:nvPr/>
          </p:nvSpPr>
          <p:spPr>
            <a:xfrm>
              <a:off x="8694295" y="1154243"/>
              <a:ext cx="1440000" cy="144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694295" y="2594243"/>
              <a:ext cx="1440000" cy="28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54295" y="2594243"/>
              <a:ext cx="1440000" cy="288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5814295" y="2594243"/>
              <a:ext cx="1440000" cy="28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374295" y="2594243"/>
              <a:ext cx="1440000" cy="28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374295" y="5469580"/>
              <a:ext cx="1440000" cy="144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4" name="甜甜圈 33"/>
          <p:cNvSpPr/>
          <p:nvPr/>
        </p:nvSpPr>
        <p:spPr>
          <a:xfrm>
            <a:off x="4357410" y="5146731"/>
            <a:ext cx="815455" cy="79309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57" t="60975" r="41701" b="9978"/>
          <a:stretch/>
        </p:blipFill>
        <p:spPr>
          <a:xfrm>
            <a:off x="611560" y="764704"/>
            <a:ext cx="2520281" cy="3096344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779912" y="764704"/>
            <a:ext cx="2520280" cy="2438961"/>
            <a:chOff x="3940130" y="457200"/>
            <a:chExt cx="6061120" cy="5814150"/>
          </a:xfrm>
        </p:grpSpPr>
        <p:sp>
          <p:nvSpPr>
            <p:cNvPr id="6" name="矩形 5"/>
            <p:cNvSpPr/>
            <p:nvPr/>
          </p:nvSpPr>
          <p:spPr>
            <a:xfrm>
              <a:off x="7536000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441482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361482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266964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8616000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一般五邊形 10"/>
            <p:cNvSpPr/>
            <p:nvPr/>
          </p:nvSpPr>
          <p:spPr>
            <a:xfrm>
              <a:off x="8320264" y="457200"/>
              <a:ext cx="1680986" cy="1754793"/>
            </a:xfrm>
            <a:prstGeom prst="pentag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一般五邊形 11"/>
            <p:cNvSpPr/>
            <p:nvPr/>
          </p:nvSpPr>
          <p:spPr>
            <a:xfrm flipV="1">
              <a:off x="3940130" y="4371993"/>
              <a:ext cx="1733668" cy="1899357"/>
            </a:xfrm>
            <a:prstGeom prst="pentag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6505408" y="650404"/>
            <a:ext cx="2520280" cy="2438961"/>
            <a:chOff x="3940130" y="457200"/>
            <a:chExt cx="6061120" cy="5814150"/>
          </a:xfrm>
        </p:grpSpPr>
        <p:sp>
          <p:nvSpPr>
            <p:cNvPr id="38" name="矩形 37"/>
            <p:cNvSpPr/>
            <p:nvPr/>
          </p:nvSpPr>
          <p:spPr>
            <a:xfrm>
              <a:off x="7536000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441482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5361482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266964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8616000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一般五邊形 42"/>
            <p:cNvSpPr/>
            <p:nvPr/>
          </p:nvSpPr>
          <p:spPr>
            <a:xfrm>
              <a:off x="8320264" y="457200"/>
              <a:ext cx="1680986" cy="1754793"/>
            </a:xfrm>
            <a:prstGeom prst="pentag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一般五邊形 43"/>
            <p:cNvSpPr/>
            <p:nvPr/>
          </p:nvSpPr>
          <p:spPr>
            <a:xfrm flipV="1">
              <a:off x="3940130" y="4371993"/>
              <a:ext cx="1733668" cy="1899357"/>
            </a:xfrm>
            <a:prstGeom prst="pentag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3779912" y="3784848"/>
            <a:ext cx="2520280" cy="2438961"/>
            <a:chOff x="3940130" y="457200"/>
            <a:chExt cx="6061120" cy="5814150"/>
          </a:xfrm>
        </p:grpSpPr>
        <p:sp>
          <p:nvSpPr>
            <p:cNvPr id="46" name="矩形 45"/>
            <p:cNvSpPr/>
            <p:nvPr/>
          </p:nvSpPr>
          <p:spPr>
            <a:xfrm>
              <a:off x="7536000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6441482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361482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266964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8616000" y="2211993"/>
              <a:ext cx="1080000" cy="2160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一般五邊形 50"/>
            <p:cNvSpPr/>
            <p:nvPr/>
          </p:nvSpPr>
          <p:spPr>
            <a:xfrm>
              <a:off x="8320264" y="457200"/>
              <a:ext cx="1680986" cy="1754793"/>
            </a:xfrm>
            <a:prstGeom prst="pentagon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一般五邊形 51"/>
            <p:cNvSpPr/>
            <p:nvPr/>
          </p:nvSpPr>
          <p:spPr>
            <a:xfrm flipV="1">
              <a:off x="3940130" y="4371993"/>
              <a:ext cx="1733668" cy="1899357"/>
            </a:xfrm>
            <a:prstGeom prst="pent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6520481" y="3754526"/>
            <a:ext cx="2520280" cy="2438961"/>
            <a:chOff x="3940130" y="457200"/>
            <a:chExt cx="6061120" cy="5814150"/>
          </a:xfrm>
        </p:grpSpPr>
        <p:sp>
          <p:nvSpPr>
            <p:cNvPr id="54" name="矩形 53"/>
            <p:cNvSpPr/>
            <p:nvPr/>
          </p:nvSpPr>
          <p:spPr>
            <a:xfrm>
              <a:off x="7536000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6441482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5361482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4266964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8616000" y="2211993"/>
              <a:ext cx="1080000" cy="2160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一般五邊形 58"/>
            <p:cNvSpPr/>
            <p:nvPr/>
          </p:nvSpPr>
          <p:spPr>
            <a:xfrm>
              <a:off x="8320264" y="457200"/>
              <a:ext cx="1680986" cy="1754793"/>
            </a:xfrm>
            <a:prstGeom prst="pent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一般五邊形 59"/>
            <p:cNvSpPr/>
            <p:nvPr/>
          </p:nvSpPr>
          <p:spPr>
            <a:xfrm flipV="1">
              <a:off x="3940130" y="4371993"/>
              <a:ext cx="1733668" cy="1899357"/>
            </a:xfrm>
            <a:prstGeom prst="pentago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1" name="文字方塊 60"/>
          <p:cNvSpPr txBox="1"/>
          <p:nvPr/>
        </p:nvSpPr>
        <p:spPr>
          <a:xfrm>
            <a:off x="539552" y="501317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底面：綠色</a:t>
            </a:r>
            <a:endParaRPr lang="en-US" altLang="zh-TW" sz="3200" b="1" dirty="0" smtClean="0"/>
          </a:p>
          <a:p>
            <a:r>
              <a:rPr lang="zh-TW" altLang="en-US" sz="3200" b="1" dirty="0" smtClean="0"/>
              <a:t>側面：黃色</a:t>
            </a:r>
            <a:endParaRPr lang="zh-TW" altLang="en-US" sz="3200" b="1" dirty="0"/>
          </a:p>
        </p:txBody>
      </p:sp>
      <p:sp>
        <p:nvSpPr>
          <p:cNvPr id="36" name="甜甜圈 35"/>
          <p:cNvSpPr/>
          <p:nvPr/>
        </p:nvSpPr>
        <p:spPr>
          <a:xfrm>
            <a:off x="7256730" y="225365"/>
            <a:ext cx="815455" cy="79309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455" y="1340768"/>
            <a:ext cx="4254545" cy="36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82571"/>
          <a:stretch/>
        </p:blipFill>
        <p:spPr>
          <a:xfrm>
            <a:off x="5523142" y="908720"/>
            <a:ext cx="885061" cy="18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8323" r="56427"/>
          <a:stretch/>
        </p:blipFill>
        <p:spPr>
          <a:xfrm>
            <a:off x="5633776" y="4293096"/>
            <a:ext cx="774427" cy="18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53741" r="31009"/>
          <a:stretch/>
        </p:blipFill>
        <p:spPr>
          <a:xfrm>
            <a:off x="7359345" y="908720"/>
            <a:ext cx="774427" cy="18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80609" r="1962"/>
          <a:stretch/>
        </p:blipFill>
        <p:spPr>
          <a:xfrm>
            <a:off x="7359345" y="4276853"/>
            <a:ext cx="885059" cy="180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714515" y="28442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A</a:t>
            </a:r>
            <a:endParaRPr lang="zh-TW" altLang="en-US" sz="3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549846" y="28396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B</a:t>
            </a:r>
            <a:endParaRPr lang="zh-TW" altLang="en-US" sz="32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768961" y="6076853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C</a:t>
            </a:r>
            <a:endParaRPr lang="zh-TW" altLang="en-US" sz="32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549846" y="60722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D</a:t>
            </a:r>
            <a:endParaRPr lang="zh-TW" altLang="en-US" sz="3200" b="1" dirty="0"/>
          </a:p>
        </p:txBody>
      </p:sp>
      <p:sp>
        <p:nvSpPr>
          <p:cNvPr id="13" name="甜甜圈 12"/>
          <p:cNvSpPr/>
          <p:nvPr/>
        </p:nvSpPr>
        <p:spPr>
          <a:xfrm>
            <a:off x="5557944" y="2735491"/>
            <a:ext cx="815455" cy="79309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9000"/>
            <a:ext cx="3802817" cy="360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142" t="45668" r="73776"/>
          <a:stretch/>
        </p:blipFill>
        <p:spPr>
          <a:xfrm>
            <a:off x="4237716" y="580239"/>
            <a:ext cx="2433012" cy="180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27938" t="45668" r="51279"/>
          <a:stretch/>
        </p:blipFill>
        <p:spPr>
          <a:xfrm>
            <a:off x="6846122" y="476672"/>
            <a:ext cx="2289893" cy="1800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/>
          <a:srcRect l="52203" t="45668" r="24416"/>
          <a:stretch/>
        </p:blipFill>
        <p:spPr>
          <a:xfrm>
            <a:off x="4307138" y="3573016"/>
            <a:ext cx="2576132" cy="180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79481" t="45668"/>
          <a:stretch/>
        </p:blipFill>
        <p:spPr>
          <a:xfrm>
            <a:off x="6883270" y="3573016"/>
            <a:ext cx="2260730" cy="1800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084676" y="238023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A</a:t>
            </a:r>
            <a:endParaRPr lang="zh-TW" altLang="en-US" sz="3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70289" y="2380239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B</a:t>
            </a:r>
            <a:endParaRPr lang="zh-TW" altLang="en-US" sz="32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139122" y="561286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C</a:t>
            </a:r>
            <a:endParaRPr lang="zh-TW" altLang="en-US" sz="32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761607" y="561286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D</a:t>
            </a:r>
            <a:endParaRPr lang="zh-TW" altLang="en-US" sz="3200" b="1" dirty="0"/>
          </a:p>
        </p:txBody>
      </p:sp>
      <p:sp>
        <p:nvSpPr>
          <p:cNvPr id="13" name="甜甜圈 12"/>
          <p:cNvSpPr/>
          <p:nvPr/>
        </p:nvSpPr>
        <p:spPr>
          <a:xfrm>
            <a:off x="7583340" y="5508705"/>
            <a:ext cx="815455" cy="793095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對</a:t>
            </a:r>
            <a:r>
              <a:rPr lang="zh-TW" altLang="en-US" dirty="0"/>
              <a:t>稱</a:t>
            </a:r>
            <a:r>
              <a:rPr lang="zh-TW" altLang="en-US" dirty="0" smtClean="0"/>
              <a:t>紙窗</a:t>
            </a:r>
            <a:r>
              <a:rPr lang="zh-TW" altLang="en-US" dirty="0"/>
              <a:t>花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0" b="100000" l="8780" r="98537">
                        <a14:foregroundMark x1="82439" y1="36145" x2="82439" y2="3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86635" y="3493368"/>
            <a:ext cx="27637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561406" y="2276872"/>
            <a:ext cx="7403082" cy="1312416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立體圖形</a:t>
            </a:r>
            <a:r>
              <a:rPr lang="en-US" altLang="zh-TW" sz="6600" dirty="0" smtClean="0"/>
              <a:t>-</a:t>
            </a:r>
            <a:r>
              <a:rPr lang="zh-TW" altLang="en-US" sz="6600" dirty="0" smtClean="0"/>
              <a:t>角柱</a:t>
            </a:r>
            <a:endParaRPr lang="zh-TW" altLang="en-US" sz="66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0" b="100000" l="8780" r="98537">
                        <a14:foregroundMark x1="82439" y1="36145" x2="82439" y2="3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86635" y="3493368"/>
            <a:ext cx="27637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59" r="66392"/>
          <a:stretch/>
        </p:blipFill>
        <p:spPr>
          <a:xfrm>
            <a:off x="467544" y="1412776"/>
            <a:ext cx="3360373" cy="3600000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39376" t="20002" r="49937" b="7990"/>
          <a:stretch/>
        </p:blipFill>
        <p:spPr>
          <a:xfrm>
            <a:off x="4572000" y="585482"/>
            <a:ext cx="1512168" cy="2592288"/>
          </a:xfrm>
          <a:prstGeom prst="rect">
            <a:avLst/>
          </a:prstGeom>
        </p:spPr>
      </p:pic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/>
          <a:srcRect l="54946" t="20002" r="34367" b="7990"/>
          <a:stretch/>
        </p:blipFill>
        <p:spPr>
          <a:xfrm>
            <a:off x="6828251" y="641230"/>
            <a:ext cx="1512167" cy="2592288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/>
          <a:srcRect l="70014" t="20002" r="19299" b="7990"/>
          <a:stretch/>
        </p:blipFill>
        <p:spPr>
          <a:xfrm>
            <a:off x="4617259" y="3716632"/>
            <a:ext cx="1512168" cy="2592288"/>
          </a:xfrm>
          <a:prstGeom prst="rect">
            <a:avLst/>
          </a:prstGeom>
        </p:spPr>
      </p:pic>
      <p:pic>
        <p:nvPicPr>
          <p:cNvPr id="8" name="內容版面配置區 3"/>
          <p:cNvPicPr>
            <a:picLocks noChangeAspect="1"/>
          </p:cNvPicPr>
          <p:nvPr/>
        </p:nvPicPr>
        <p:blipFill rotWithShape="1">
          <a:blip r:embed="rId2"/>
          <a:srcRect l="85920" t="20002" r="3393" b="7990"/>
          <a:stretch/>
        </p:blipFill>
        <p:spPr>
          <a:xfrm>
            <a:off x="6809425" y="3716632"/>
            <a:ext cx="1512167" cy="259228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114546" y="313185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A</a:t>
            </a:r>
            <a:endParaRPr lang="zh-TW" altLang="en-US" sz="3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313480" y="3131857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B</a:t>
            </a:r>
            <a:endParaRPr lang="zh-TW" altLang="en-US" sz="32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076056" y="625295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C</a:t>
            </a:r>
            <a:endParaRPr lang="zh-TW" altLang="en-US" sz="32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332306" y="625295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D</a:t>
            </a:r>
            <a:endParaRPr lang="zh-TW" altLang="en-US" sz="3200" b="1" dirty="0"/>
          </a:p>
        </p:txBody>
      </p:sp>
      <p:sp>
        <p:nvSpPr>
          <p:cNvPr id="2" name="橢圓 1"/>
          <p:cNvSpPr/>
          <p:nvPr/>
        </p:nvSpPr>
        <p:spPr>
          <a:xfrm>
            <a:off x="6216182" y="3449785"/>
            <a:ext cx="2736304" cy="309634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02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22" r="88448"/>
          <a:stretch/>
        </p:blipFill>
        <p:spPr>
          <a:xfrm>
            <a:off x="755576" y="1629000"/>
            <a:ext cx="1728192" cy="3600000"/>
          </a:xfrm>
          <a:prstGeom prst="rect">
            <a:avLst/>
          </a:prstGeom>
        </p:spPr>
      </p:pic>
      <p:pic>
        <p:nvPicPr>
          <p:cNvPr id="5" name="內容版面配置區 3"/>
          <p:cNvPicPr>
            <a:picLocks noChangeAspect="1"/>
          </p:cNvPicPr>
          <p:nvPr/>
        </p:nvPicPr>
        <p:blipFill rotWithShape="1">
          <a:blip r:embed="rId2"/>
          <a:srcRect l="16471" t="16234" r="68328" b="13759"/>
          <a:stretch/>
        </p:blipFill>
        <p:spPr>
          <a:xfrm>
            <a:off x="3635896" y="476672"/>
            <a:ext cx="2448272" cy="2520280"/>
          </a:xfrm>
          <a:prstGeom prst="rect">
            <a:avLst/>
          </a:prstGeom>
        </p:spPr>
      </p:pic>
      <p:pic>
        <p:nvPicPr>
          <p:cNvPr id="7" name="內容版面配置區 3"/>
          <p:cNvPicPr>
            <a:picLocks noChangeAspect="1"/>
          </p:cNvPicPr>
          <p:nvPr/>
        </p:nvPicPr>
        <p:blipFill rotWithShape="1">
          <a:blip r:embed="rId2"/>
          <a:srcRect l="38326" t="16234" r="47367" b="13759"/>
          <a:stretch/>
        </p:blipFill>
        <p:spPr>
          <a:xfrm>
            <a:off x="6516216" y="476672"/>
            <a:ext cx="2304256" cy="2520280"/>
          </a:xfrm>
          <a:prstGeom prst="rect">
            <a:avLst/>
          </a:prstGeom>
        </p:spPr>
      </p:pic>
      <p:pic>
        <p:nvPicPr>
          <p:cNvPr id="9" name="內容版面配置區 3"/>
          <p:cNvPicPr>
            <a:picLocks noChangeAspect="1"/>
          </p:cNvPicPr>
          <p:nvPr/>
        </p:nvPicPr>
        <p:blipFill rotWithShape="1">
          <a:blip r:embed="rId2"/>
          <a:srcRect l="60181" t="16234" r="25958" b="13759"/>
          <a:stretch/>
        </p:blipFill>
        <p:spPr>
          <a:xfrm>
            <a:off x="3743908" y="3673025"/>
            <a:ext cx="2232248" cy="2520280"/>
          </a:xfrm>
          <a:prstGeom prst="rect">
            <a:avLst/>
          </a:prstGeom>
        </p:spPr>
      </p:pic>
      <p:pic>
        <p:nvPicPr>
          <p:cNvPr id="10" name="內容版面配置區 3"/>
          <p:cNvPicPr>
            <a:picLocks noChangeAspect="1"/>
          </p:cNvPicPr>
          <p:nvPr/>
        </p:nvPicPr>
        <p:blipFill rotWithShape="1">
          <a:blip r:embed="rId2"/>
          <a:srcRect l="81814" t="16234" r="3878" b="13759"/>
          <a:stretch/>
        </p:blipFill>
        <p:spPr>
          <a:xfrm>
            <a:off x="6514982" y="3673025"/>
            <a:ext cx="2304256" cy="252028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4572000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A</a:t>
            </a:r>
            <a:endParaRPr lang="zh-TW" altLang="en-US" sz="32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7415082" y="299695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B</a:t>
            </a:r>
            <a:endParaRPr lang="zh-TW" altLang="en-US" sz="3200" b="1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533510" y="611804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C</a:t>
            </a:r>
            <a:endParaRPr lang="zh-TW" altLang="en-US" sz="32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415082" y="611804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/>
              <a:t>D</a:t>
            </a:r>
            <a:endParaRPr lang="zh-TW" altLang="en-US" sz="3200" b="1" dirty="0"/>
          </a:p>
        </p:txBody>
      </p:sp>
      <p:sp>
        <p:nvSpPr>
          <p:cNvPr id="16" name="橢圓 15"/>
          <p:cNvSpPr/>
          <p:nvPr/>
        </p:nvSpPr>
        <p:spPr>
          <a:xfrm>
            <a:off x="6298958" y="3314089"/>
            <a:ext cx="2736304" cy="309634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4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95" t="16001" r="67240" b="7990"/>
          <a:stretch/>
        </p:blipFill>
        <p:spPr>
          <a:xfrm>
            <a:off x="539552" y="1412776"/>
            <a:ext cx="4032448" cy="373739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79912" y="1686462"/>
            <a:ext cx="491762" cy="4762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4285168"/>
            <a:ext cx="546206" cy="4762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679032" y="4285168"/>
            <a:ext cx="530963" cy="4762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839879" y="1734969"/>
            <a:ext cx="491762" cy="4762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" name="內容版面配置區 3"/>
          <p:cNvPicPr>
            <a:picLocks noChangeAspect="1"/>
          </p:cNvPicPr>
          <p:nvPr/>
        </p:nvPicPr>
        <p:blipFill rotWithShape="1">
          <a:blip r:embed="rId3"/>
          <a:srcRect l="822" t="19738" r="88448" b="8254"/>
          <a:stretch/>
        </p:blipFill>
        <p:spPr>
          <a:xfrm>
            <a:off x="5658266" y="1052736"/>
            <a:ext cx="2987824" cy="4481736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6738020" y="2065333"/>
            <a:ext cx="1047600" cy="2912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2" name="五角星形 11"/>
          <p:cNvSpPr/>
          <p:nvPr/>
        </p:nvSpPr>
        <p:spPr>
          <a:xfrm>
            <a:off x="6777508" y="2648555"/>
            <a:ext cx="2016224" cy="20812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786320" y="2648555"/>
            <a:ext cx="1046899" cy="21957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15" name="直線接點 14"/>
          <p:cNvCxnSpPr/>
          <p:nvPr/>
        </p:nvCxnSpPr>
        <p:spPr>
          <a:xfrm>
            <a:off x="7812360" y="1556792"/>
            <a:ext cx="0" cy="3744416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向右箭號 19"/>
          <p:cNvSpPr/>
          <p:nvPr/>
        </p:nvSpPr>
        <p:spPr>
          <a:xfrm>
            <a:off x="4572000" y="2648555"/>
            <a:ext cx="1086266" cy="1636613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428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Qrcode</a:t>
            </a:r>
            <a:r>
              <a:rPr lang="zh-TW" altLang="en-US" dirty="0" smtClean="0"/>
              <a:t>大挑戰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25346" y="3284984"/>
            <a:ext cx="7124134" cy="1066800"/>
          </a:xfrm>
        </p:spPr>
        <p:txBody>
          <a:bodyPr>
            <a:normAutofit/>
          </a:bodyPr>
          <a:lstStyle/>
          <a:p>
            <a:r>
              <a:rPr lang="zh-TW" altLang="en-US" sz="2200" dirty="0" smtClean="0"/>
              <a:t>現在拿出你手上的</a:t>
            </a:r>
            <a:r>
              <a:rPr lang="en-US" altLang="zh-TW" sz="2200" dirty="0" smtClean="0"/>
              <a:t>Pad</a:t>
            </a:r>
            <a:r>
              <a:rPr lang="zh-TW" altLang="en-US" sz="2200" dirty="0" smtClean="0"/>
              <a:t>，打開相機</a:t>
            </a:r>
            <a:endParaRPr lang="zh-TW" altLang="en-US" sz="22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7" b="95814" l="5556" r="96032">
                        <a14:foregroundMark x1="20635" y1="27907" x2="82540" y2="26977"/>
                        <a14:foregroundMark x1="34127" y1="58605" x2="34127" y2="70233"/>
                        <a14:foregroundMark x1="65079" y1="57209" x2="65873" y2="70233"/>
                        <a14:foregroundMark x1="72222" y1="61395" x2="71429" y2="69302"/>
                        <a14:foregroundMark x1="30159" y1="63256" x2="30159" y2="67907"/>
                        <a14:backgroundMark x1="24603" y1="74884" x2="8730" y2="753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3847759"/>
            <a:ext cx="175635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打開掃描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093976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38658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r="25249"/>
          <a:stretch/>
        </p:blipFill>
        <p:spPr>
          <a:xfrm>
            <a:off x="685800" y="2194560"/>
            <a:ext cx="3149956" cy="3600000"/>
          </a:xfrm>
        </p:spPr>
      </p:pic>
      <p:grpSp>
        <p:nvGrpSpPr>
          <p:cNvPr id="10" name="群組 9"/>
          <p:cNvGrpSpPr/>
          <p:nvPr/>
        </p:nvGrpSpPr>
        <p:grpSpPr>
          <a:xfrm>
            <a:off x="5652120" y="2682372"/>
            <a:ext cx="1944216" cy="2861143"/>
            <a:chOff x="5652120" y="2682372"/>
            <a:chExt cx="1944216" cy="2861143"/>
          </a:xfrm>
        </p:grpSpPr>
        <p:sp>
          <p:nvSpPr>
            <p:cNvPr id="3" name="等腰三角形 2"/>
            <p:cNvSpPr/>
            <p:nvPr/>
          </p:nvSpPr>
          <p:spPr>
            <a:xfrm>
              <a:off x="5652120" y="2682372"/>
              <a:ext cx="1728192" cy="883536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868144" y="3212976"/>
              <a:ext cx="1728192" cy="200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5652120" y="4410830"/>
              <a:ext cx="1728192" cy="1132685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6300192" y="2996952"/>
              <a:ext cx="0" cy="180000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532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打開掃描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093976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42707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r="17374"/>
          <a:stretch/>
        </p:blipFill>
        <p:spPr>
          <a:xfrm>
            <a:off x="518724" y="2194560"/>
            <a:ext cx="4031944" cy="3600000"/>
          </a:xfrm>
        </p:spPr>
      </p:pic>
      <p:grpSp>
        <p:nvGrpSpPr>
          <p:cNvPr id="15" name="群組 14"/>
          <p:cNvGrpSpPr/>
          <p:nvPr/>
        </p:nvGrpSpPr>
        <p:grpSpPr>
          <a:xfrm>
            <a:off x="5857478" y="2238102"/>
            <a:ext cx="1738858" cy="3207122"/>
            <a:chOff x="5857478" y="2238102"/>
            <a:chExt cx="1738858" cy="3207122"/>
          </a:xfrm>
        </p:grpSpPr>
        <p:sp>
          <p:nvSpPr>
            <p:cNvPr id="3" name="矩形 2"/>
            <p:cNvSpPr/>
            <p:nvPr/>
          </p:nvSpPr>
          <p:spPr>
            <a:xfrm>
              <a:off x="6228184" y="2238102"/>
              <a:ext cx="1080120" cy="1234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5857478" y="2492786"/>
              <a:ext cx="1738858" cy="2952438"/>
              <a:chOff x="5857478" y="2492786"/>
              <a:chExt cx="1738858" cy="295243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6516216" y="2996952"/>
                <a:ext cx="1080120" cy="24482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" name="直線接點 7"/>
              <p:cNvCxnSpPr/>
              <p:nvPr/>
            </p:nvCxnSpPr>
            <p:spPr>
              <a:xfrm>
                <a:off x="6012160" y="2780928"/>
                <a:ext cx="0" cy="23762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/>
              <p:cNvCxnSpPr/>
              <p:nvPr/>
            </p:nvCxnSpPr>
            <p:spPr>
              <a:xfrm>
                <a:off x="6012160" y="5157192"/>
                <a:ext cx="504056" cy="2880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橢圓 10"/>
              <p:cNvSpPr/>
              <p:nvPr/>
            </p:nvSpPr>
            <p:spPr>
              <a:xfrm>
                <a:off x="6516216" y="2492786"/>
                <a:ext cx="576064" cy="72008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五角星形 11"/>
              <p:cNvSpPr/>
              <p:nvPr/>
            </p:nvSpPr>
            <p:spPr>
              <a:xfrm>
                <a:off x="6685570" y="3884341"/>
                <a:ext cx="741412" cy="796316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五角星形 12"/>
              <p:cNvSpPr/>
              <p:nvPr/>
            </p:nvSpPr>
            <p:spPr>
              <a:xfrm>
                <a:off x="5857478" y="3778626"/>
                <a:ext cx="741412" cy="796316"/>
              </a:xfrm>
              <a:prstGeom prst="star5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7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打開掃描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093976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18052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r="17374"/>
          <a:stretch/>
        </p:blipFill>
        <p:spPr>
          <a:xfrm>
            <a:off x="540056" y="2093976"/>
            <a:ext cx="4031944" cy="3600000"/>
          </a:xfrm>
        </p:spPr>
      </p:pic>
      <p:grpSp>
        <p:nvGrpSpPr>
          <p:cNvPr id="23" name="群組 22"/>
          <p:cNvGrpSpPr/>
          <p:nvPr/>
        </p:nvGrpSpPr>
        <p:grpSpPr>
          <a:xfrm>
            <a:off x="5652120" y="1208537"/>
            <a:ext cx="2376264" cy="5649463"/>
            <a:chOff x="5652120" y="1208537"/>
            <a:chExt cx="2376264" cy="5649463"/>
          </a:xfrm>
        </p:grpSpPr>
        <p:sp>
          <p:nvSpPr>
            <p:cNvPr id="11" name="一般五邊形 10"/>
            <p:cNvSpPr/>
            <p:nvPr/>
          </p:nvSpPr>
          <p:spPr>
            <a:xfrm>
              <a:off x="5652120" y="4482000"/>
              <a:ext cx="2376264" cy="2376000"/>
            </a:xfrm>
            <a:prstGeom prst="pentagon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5652120" y="1208537"/>
              <a:ext cx="2376264" cy="4922182"/>
              <a:chOff x="5652120" y="1208537"/>
              <a:chExt cx="2376264" cy="4922182"/>
            </a:xfrm>
          </p:grpSpPr>
          <p:sp>
            <p:nvSpPr>
              <p:cNvPr id="10" name="一般五邊形 9"/>
              <p:cNvSpPr/>
              <p:nvPr/>
            </p:nvSpPr>
            <p:spPr>
              <a:xfrm>
                <a:off x="5652120" y="1208537"/>
                <a:ext cx="2376264" cy="2376000"/>
              </a:xfrm>
              <a:prstGeom prst="pentagon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21" name="群組 20"/>
              <p:cNvGrpSpPr/>
              <p:nvPr/>
            </p:nvGrpSpPr>
            <p:grpSpPr>
              <a:xfrm>
                <a:off x="5652120" y="2492896"/>
                <a:ext cx="2376264" cy="3637823"/>
                <a:chOff x="5652120" y="2492896"/>
                <a:chExt cx="2376264" cy="3637823"/>
              </a:xfrm>
            </p:grpSpPr>
            <p:cxnSp>
              <p:nvCxnSpPr>
                <p:cNvPr id="14" name="直線接點 13"/>
                <p:cNvCxnSpPr/>
                <p:nvPr/>
              </p:nvCxnSpPr>
              <p:spPr>
                <a:xfrm>
                  <a:off x="5652120" y="2492896"/>
                  <a:ext cx="0" cy="329743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>
                <a:xfrm>
                  <a:off x="6660232" y="2833280"/>
                  <a:ext cx="0" cy="329743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/>
                <p:nvPr/>
              </p:nvCxnSpPr>
              <p:spPr>
                <a:xfrm>
                  <a:off x="8028384" y="2636912"/>
                  <a:ext cx="0" cy="3297439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接點 16"/>
                <p:cNvCxnSpPr/>
                <p:nvPr/>
              </p:nvCxnSpPr>
              <p:spPr>
                <a:xfrm>
                  <a:off x="6343172" y="2764857"/>
                  <a:ext cx="0" cy="25920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接點 17"/>
                <p:cNvCxnSpPr/>
                <p:nvPr/>
              </p:nvCxnSpPr>
              <p:spPr>
                <a:xfrm>
                  <a:off x="7783894" y="2702654"/>
                  <a:ext cx="0" cy="277200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等腰三角形 18"/>
                <p:cNvSpPr/>
                <p:nvPr/>
              </p:nvSpPr>
              <p:spPr>
                <a:xfrm>
                  <a:off x="6882667" y="3678887"/>
                  <a:ext cx="1008112" cy="1028656"/>
                </a:xfrm>
                <a:prstGeom prst="triangle">
                  <a:avLst/>
                </a:prstGeom>
                <a:solidFill>
                  <a:srgbClr val="7030A0"/>
                </a:solidFill>
                <a:scene3d>
                  <a:camera prst="isometricOffAxis1Righ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20" name="五角星形 19"/>
                <p:cNvSpPr/>
                <p:nvPr/>
              </p:nvSpPr>
              <p:spPr>
                <a:xfrm>
                  <a:off x="5785470" y="3795057"/>
                  <a:ext cx="741412" cy="796316"/>
                </a:xfrm>
                <a:prstGeom prst="star5">
                  <a:avLst/>
                </a:prstGeom>
                <a:solidFill>
                  <a:schemeClr val="accent1"/>
                </a:solidFill>
                <a:ln>
                  <a:noFill/>
                </a:ln>
                <a:scene3d>
                  <a:camera prst="isometricOffAxis2Lef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9251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什麼是角柱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立體</a:t>
            </a:r>
            <a:r>
              <a:rPr lang="zh-TW" altLang="en-US" dirty="0" smtClean="0"/>
              <a:t>圖形的兩的底面都是</a:t>
            </a:r>
            <a:r>
              <a:rPr lang="zh-TW" altLang="en-US" dirty="0"/>
              <a:t>平</a:t>
            </a:r>
            <a:r>
              <a:rPr lang="zh-TW" altLang="en-US" dirty="0" smtClean="0"/>
              <a:t>的，</a:t>
            </a:r>
            <a:r>
              <a:rPr lang="zh-TW" altLang="en-US" dirty="0"/>
              <a:t>我們</a:t>
            </a:r>
            <a:r>
              <a:rPr lang="zh-TW" altLang="en-US" dirty="0" smtClean="0"/>
              <a:t>稱為柱體</a:t>
            </a:r>
            <a:endParaRPr lang="en-US" altLang="zh-TW" dirty="0"/>
          </a:p>
          <a:p>
            <a:r>
              <a:rPr lang="zh-TW" altLang="en-US" dirty="0" smtClean="0"/>
              <a:t>角柱的</a:t>
            </a:r>
            <a:r>
              <a:rPr lang="zh-TW" altLang="en-US" dirty="0"/>
              <a:t>特色</a:t>
            </a:r>
            <a:r>
              <a:rPr lang="zh-TW" altLang="en-US" dirty="0" smtClean="0"/>
              <a:t>：底</a:t>
            </a:r>
            <a:r>
              <a:rPr lang="zh-TW" altLang="en-US" dirty="0"/>
              <a:t>面</a:t>
            </a:r>
            <a:r>
              <a:rPr lang="zh-TW" altLang="en-US" dirty="0" smtClean="0"/>
              <a:t>都是平</a:t>
            </a:r>
            <a:r>
              <a:rPr lang="zh-TW" altLang="en-US" dirty="0"/>
              <a:t>平</a:t>
            </a:r>
            <a:r>
              <a:rPr lang="zh-TW" altLang="en-US" dirty="0" smtClean="0"/>
              <a:t>的</a:t>
            </a:r>
            <a:r>
              <a:rPr lang="zh-TW" altLang="en-US" dirty="0"/>
              <a:t>，側面都</a:t>
            </a:r>
            <a:r>
              <a:rPr lang="zh-TW" altLang="en-US" dirty="0" smtClean="0"/>
              <a:t>是長方形</a:t>
            </a:r>
            <a:endParaRPr lang="zh-TW" altLang="en-US" dirty="0"/>
          </a:p>
        </p:txBody>
      </p:sp>
      <p:pic>
        <p:nvPicPr>
          <p:cNvPr id="1026" name="Picture 2" descr="「角柱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1787272" cy="34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285469" y="4410782"/>
            <a:ext cx="954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側面</a:t>
            </a:r>
            <a:endParaRPr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48928" y="6101032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底面</a:t>
            </a:r>
            <a:endParaRPr lang="zh-TW" altLang="en-US" sz="32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3211344" y="6223795"/>
            <a:ext cx="2132261" cy="1696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9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打開掃描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093976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321341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r="21312"/>
          <a:stretch/>
        </p:blipFill>
        <p:spPr>
          <a:xfrm>
            <a:off x="310929" y="2093976"/>
            <a:ext cx="4283941" cy="3600000"/>
          </a:xfrm>
        </p:spPr>
      </p:pic>
      <p:grpSp>
        <p:nvGrpSpPr>
          <p:cNvPr id="22" name="群組 21"/>
          <p:cNvGrpSpPr/>
          <p:nvPr/>
        </p:nvGrpSpPr>
        <p:grpSpPr>
          <a:xfrm>
            <a:off x="5756007" y="1573356"/>
            <a:ext cx="2208551" cy="4663956"/>
            <a:chOff x="5756007" y="1573356"/>
            <a:chExt cx="2208551" cy="4663956"/>
          </a:xfrm>
        </p:grpSpPr>
        <p:sp>
          <p:nvSpPr>
            <p:cNvPr id="3" name="六邊形 2"/>
            <p:cNvSpPr/>
            <p:nvPr/>
          </p:nvSpPr>
          <p:spPr>
            <a:xfrm>
              <a:off x="6092350" y="1573356"/>
              <a:ext cx="1872208" cy="1728192"/>
            </a:xfrm>
            <a:prstGeom prst="hexagon">
              <a:avLst/>
            </a:prstGeom>
            <a:solidFill>
              <a:srgbClr val="E77619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六邊形 6"/>
            <p:cNvSpPr/>
            <p:nvPr/>
          </p:nvSpPr>
          <p:spPr>
            <a:xfrm>
              <a:off x="6084168" y="4509120"/>
              <a:ext cx="1872208" cy="1728192"/>
            </a:xfrm>
            <a:prstGeom prst="hexagon">
              <a:avLst/>
            </a:prstGeom>
            <a:solidFill>
              <a:srgbClr val="E77619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6184642" y="2564904"/>
              <a:ext cx="0" cy="2880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5756007" y="2475104"/>
              <a:ext cx="1562478" cy="3316874"/>
            </a:xfrm>
            <a:custGeom>
              <a:avLst/>
              <a:gdLst>
                <a:gd name="connsiteX0" fmla="*/ 0 w 1152128"/>
                <a:gd name="connsiteY0" fmla="*/ 0 h 2736304"/>
                <a:gd name="connsiteX1" fmla="*/ 1152128 w 1152128"/>
                <a:gd name="connsiteY1" fmla="*/ 0 h 2736304"/>
                <a:gd name="connsiteX2" fmla="*/ 1152128 w 1152128"/>
                <a:gd name="connsiteY2" fmla="*/ 2736304 h 2736304"/>
                <a:gd name="connsiteX3" fmla="*/ 0 w 1152128"/>
                <a:gd name="connsiteY3" fmla="*/ 2736304 h 2736304"/>
                <a:gd name="connsiteX4" fmla="*/ 0 w 1152128"/>
                <a:gd name="connsiteY4" fmla="*/ 0 h 2736304"/>
                <a:gd name="connsiteX0" fmla="*/ 0 w 1297271"/>
                <a:gd name="connsiteY0" fmla="*/ 116114 h 2852418"/>
                <a:gd name="connsiteX1" fmla="*/ 1297271 w 1297271"/>
                <a:gd name="connsiteY1" fmla="*/ 0 h 2852418"/>
                <a:gd name="connsiteX2" fmla="*/ 1152128 w 1297271"/>
                <a:gd name="connsiteY2" fmla="*/ 2852418 h 2852418"/>
                <a:gd name="connsiteX3" fmla="*/ 0 w 1297271"/>
                <a:gd name="connsiteY3" fmla="*/ 2852418 h 2852418"/>
                <a:gd name="connsiteX4" fmla="*/ 0 w 1297271"/>
                <a:gd name="connsiteY4" fmla="*/ 116114 h 2852418"/>
                <a:gd name="connsiteX0" fmla="*/ 0 w 1340814"/>
                <a:gd name="connsiteY0" fmla="*/ 116114 h 2852418"/>
                <a:gd name="connsiteX1" fmla="*/ 1340814 w 1340814"/>
                <a:gd name="connsiteY1" fmla="*/ 0 h 2852418"/>
                <a:gd name="connsiteX2" fmla="*/ 1195671 w 1340814"/>
                <a:gd name="connsiteY2" fmla="*/ 2852418 h 2852418"/>
                <a:gd name="connsiteX3" fmla="*/ 43543 w 1340814"/>
                <a:gd name="connsiteY3" fmla="*/ 2852418 h 2852418"/>
                <a:gd name="connsiteX4" fmla="*/ 0 w 1340814"/>
                <a:gd name="connsiteY4" fmla="*/ 116114 h 2852418"/>
                <a:gd name="connsiteX0" fmla="*/ 0 w 1398871"/>
                <a:gd name="connsiteY0" fmla="*/ 116114 h 2852418"/>
                <a:gd name="connsiteX1" fmla="*/ 1398871 w 1398871"/>
                <a:gd name="connsiteY1" fmla="*/ 0 h 2852418"/>
                <a:gd name="connsiteX2" fmla="*/ 1253728 w 1398871"/>
                <a:gd name="connsiteY2" fmla="*/ 2852418 h 2852418"/>
                <a:gd name="connsiteX3" fmla="*/ 101600 w 1398871"/>
                <a:gd name="connsiteY3" fmla="*/ 2852418 h 2852418"/>
                <a:gd name="connsiteX4" fmla="*/ 0 w 1398871"/>
                <a:gd name="connsiteY4" fmla="*/ 116114 h 2852418"/>
                <a:gd name="connsiteX0" fmla="*/ 0 w 1398871"/>
                <a:gd name="connsiteY0" fmla="*/ 116114 h 2866932"/>
                <a:gd name="connsiteX1" fmla="*/ 1398871 w 1398871"/>
                <a:gd name="connsiteY1" fmla="*/ 0 h 2866932"/>
                <a:gd name="connsiteX2" fmla="*/ 1253728 w 1398871"/>
                <a:gd name="connsiteY2" fmla="*/ 2852418 h 2866932"/>
                <a:gd name="connsiteX3" fmla="*/ 43543 w 1398871"/>
                <a:gd name="connsiteY3" fmla="*/ 2866932 h 2866932"/>
                <a:gd name="connsiteX4" fmla="*/ 0 w 1398871"/>
                <a:gd name="connsiteY4" fmla="*/ 116114 h 2866932"/>
                <a:gd name="connsiteX0" fmla="*/ 0 w 1398871"/>
                <a:gd name="connsiteY0" fmla="*/ 116114 h 2933161"/>
                <a:gd name="connsiteX1" fmla="*/ 1398871 w 1398871"/>
                <a:gd name="connsiteY1" fmla="*/ 0 h 2933161"/>
                <a:gd name="connsiteX2" fmla="*/ 1253728 w 1398871"/>
                <a:gd name="connsiteY2" fmla="*/ 2852418 h 2933161"/>
                <a:gd name="connsiteX3" fmla="*/ 43543 w 1398871"/>
                <a:gd name="connsiteY3" fmla="*/ 2866932 h 2933161"/>
                <a:gd name="connsiteX4" fmla="*/ 0 w 1398871"/>
                <a:gd name="connsiteY4" fmla="*/ 116114 h 2933161"/>
                <a:gd name="connsiteX0" fmla="*/ 0 w 1398871"/>
                <a:gd name="connsiteY0" fmla="*/ 116114 h 3016878"/>
                <a:gd name="connsiteX1" fmla="*/ 1398871 w 1398871"/>
                <a:gd name="connsiteY1" fmla="*/ 0 h 3016878"/>
                <a:gd name="connsiteX2" fmla="*/ 1253728 w 1398871"/>
                <a:gd name="connsiteY2" fmla="*/ 2852418 h 3016878"/>
                <a:gd name="connsiteX3" fmla="*/ 87086 w 1398871"/>
                <a:gd name="connsiteY3" fmla="*/ 2968532 h 3016878"/>
                <a:gd name="connsiteX4" fmla="*/ 0 w 1398871"/>
                <a:gd name="connsiteY4" fmla="*/ 116114 h 3016878"/>
                <a:gd name="connsiteX0" fmla="*/ 0 w 1398871"/>
                <a:gd name="connsiteY0" fmla="*/ 116114 h 3055384"/>
                <a:gd name="connsiteX1" fmla="*/ 1398871 w 1398871"/>
                <a:gd name="connsiteY1" fmla="*/ 0 h 3055384"/>
                <a:gd name="connsiteX2" fmla="*/ 1253728 w 1398871"/>
                <a:gd name="connsiteY2" fmla="*/ 2852418 h 3055384"/>
                <a:gd name="connsiteX3" fmla="*/ 43543 w 1398871"/>
                <a:gd name="connsiteY3" fmla="*/ 3012074 h 3055384"/>
                <a:gd name="connsiteX4" fmla="*/ 0 w 1398871"/>
                <a:gd name="connsiteY4" fmla="*/ 116114 h 3055384"/>
                <a:gd name="connsiteX0" fmla="*/ 58057 w 1456928"/>
                <a:gd name="connsiteY0" fmla="*/ 116114 h 3081597"/>
                <a:gd name="connsiteX1" fmla="*/ 1456928 w 1456928"/>
                <a:gd name="connsiteY1" fmla="*/ 0 h 3081597"/>
                <a:gd name="connsiteX2" fmla="*/ 1311785 w 1456928"/>
                <a:gd name="connsiteY2" fmla="*/ 2852418 h 3081597"/>
                <a:gd name="connsiteX3" fmla="*/ 0 w 1456928"/>
                <a:gd name="connsiteY3" fmla="*/ 3041103 h 3081597"/>
                <a:gd name="connsiteX4" fmla="*/ 58057 w 1456928"/>
                <a:gd name="connsiteY4" fmla="*/ 116114 h 3081597"/>
                <a:gd name="connsiteX0" fmla="*/ 58057 w 1456928"/>
                <a:gd name="connsiteY0" fmla="*/ 116114 h 3071142"/>
                <a:gd name="connsiteX1" fmla="*/ 1456928 w 1456928"/>
                <a:gd name="connsiteY1" fmla="*/ 0 h 3071142"/>
                <a:gd name="connsiteX2" fmla="*/ 1311785 w 1456928"/>
                <a:gd name="connsiteY2" fmla="*/ 2852418 h 3071142"/>
                <a:gd name="connsiteX3" fmla="*/ 0 w 1456928"/>
                <a:gd name="connsiteY3" fmla="*/ 3041103 h 3071142"/>
                <a:gd name="connsiteX4" fmla="*/ 58057 w 1456928"/>
                <a:gd name="connsiteY4" fmla="*/ 116114 h 3071142"/>
                <a:gd name="connsiteX0" fmla="*/ 58057 w 1456928"/>
                <a:gd name="connsiteY0" fmla="*/ 116114 h 3056868"/>
                <a:gd name="connsiteX1" fmla="*/ 1456928 w 1456928"/>
                <a:gd name="connsiteY1" fmla="*/ 0 h 3056868"/>
                <a:gd name="connsiteX2" fmla="*/ 1311785 w 1456928"/>
                <a:gd name="connsiteY2" fmla="*/ 2852418 h 3056868"/>
                <a:gd name="connsiteX3" fmla="*/ 0 w 1456928"/>
                <a:gd name="connsiteY3" fmla="*/ 3041103 h 3056868"/>
                <a:gd name="connsiteX4" fmla="*/ 58057 w 1456928"/>
                <a:gd name="connsiteY4" fmla="*/ 116114 h 3056868"/>
                <a:gd name="connsiteX0" fmla="*/ 58057 w 1456928"/>
                <a:gd name="connsiteY0" fmla="*/ 116114 h 3058426"/>
                <a:gd name="connsiteX1" fmla="*/ 1456928 w 1456928"/>
                <a:gd name="connsiteY1" fmla="*/ 0 h 3058426"/>
                <a:gd name="connsiteX2" fmla="*/ 1427899 w 1456928"/>
                <a:gd name="connsiteY2" fmla="*/ 2881446 h 3058426"/>
                <a:gd name="connsiteX3" fmla="*/ 0 w 1456928"/>
                <a:gd name="connsiteY3" fmla="*/ 3041103 h 3058426"/>
                <a:gd name="connsiteX4" fmla="*/ 58057 w 1456928"/>
                <a:gd name="connsiteY4" fmla="*/ 116114 h 3058426"/>
                <a:gd name="connsiteX0" fmla="*/ 58057 w 1471441"/>
                <a:gd name="connsiteY0" fmla="*/ 116114 h 3064093"/>
                <a:gd name="connsiteX1" fmla="*/ 1456928 w 1471441"/>
                <a:gd name="connsiteY1" fmla="*/ 0 h 3064093"/>
                <a:gd name="connsiteX2" fmla="*/ 1471441 w 1471441"/>
                <a:gd name="connsiteY2" fmla="*/ 2954017 h 3064093"/>
                <a:gd name="connsiteX3" fmla="*/ 0 w 1471441"/>
                <a:gd name="connsiteY3" fmla="*/ 3041103 h 3064093"/>
                <a:gd name="connsiteX4" fmla="*/ 58057 w 1471441"/>
                <a:gd name="connsiteY4" fmla="*/ 116114 h 3064093"/>
                <a:gd name="connsiteX0" fmla="*/ 58057 w 1471441"/>
                <a:gd name="connsiteY0" fmla="*/ 116114 h 3057860"/>
                <a:gd name="connsiteX1" fmla="*/ 1456928 w 1471441"/>
                <a:gd name="connsiteY1" fmla="*/ 0 h 3057860"/>
                <a:gd name="connsiteX2" fmla="*/ 1471441 w 1471441"/>
                <a:gd name="connsiteY2" fmla="*/ 2954017 h 3057860"/>
                <a:gd name="connsiteX3" fmla="*/ 0 w 1471441"/>
                <a:gd name="connsiteY3" fmla="*/ 3041103 h 3057860"/>
                <a:gd name="connsiteX4" fmla="*/ 58057 w 1471441"/>
                <a:gd name="connsiteY4" fmla="*/ 116114 h 3057860"/>
                <a:gd name="connsiteX0" fmla="*/ 58057 w 1529498"/>
                <a:gd name="connsiteY0" fmla="*/ 116114 h 3052396"/>
                <a:gd name="connsiteX1" fmla="*/ 1456928 w 1529498"/>
                <a:gd name="connsiteY1" fmla="*/ 0 h 3052396"/>
                <a:gd name="connsiteX2" fmla="*/ 1529498 w 1529498"/>
                <a:gd name="connsiteY2" fmla="*/ 2808874 h 3052396"/>
                <a:gd name="connsiteX3" fmla="*/ 0 w 1529498"/>
                <a:gd name="connsiteY3" fmla="*/ 3041103 h 3052396"/>
                <a:gd name="connsiteX4" fmla="*/ 58057 w 1529498"/>
                <a:gd name="connsiteY4" fmla="*/ 116114 h 3052396"/>
                <a:gd name="connsiteX0" fmla="*/ 58057 w 1529498"/>
                <a:gd name="connsiteY0" fmla="*/ 116114 h 3055541"/>
                <a:gd name="connsiteX1" fmla="*/ 1456928 w 1529498"/>
                <a:gd name="connsiteY1" fmla="*/ 0 h 3055541"/>
                <a:gd name="connsiteX2" fmla="*/ 1529498 w 1529498"/>
                <a:gd name="connsiteY2" fmla="*/ 2808874 h 3055541"/>
                <a:gd name="connsiteX3" fmla="*/ 0 w 1529498"/>
                <a:gd name="connsiteY3" fmla="*/ 3041103 h 3055541"/>
                <a:gd name="connsiteX4" fmla="*/ 58057 w 1529498"/>
                <a:gd name="connsiteY4" fmla="*/ 116114 h 3055541"/>
                <a:gd name="connsiteX0" fmla="*/ 58057 w 1529498"/>
                <a:gd name="connsiteY0" fmla="*/ 116114 h 3059010"/>
                <a:gd name="connsiteX1" fmla="*/ 1456928 w 1529498"/>
                <a:gd name="connsiteY1" fmla="*/ 0 h 3059010"/>
                <a:gd name="connsiteX2" fmla="*/ 1529498 w 1529498"/>
                <a:gd name="connsiteY2" fmla="*/ 2808874 h 3059010"/>
                <a:gd name="connsiteX3" fmla="*/ 0 w 1529498"/>
                <a:gd name="connsiteY3" fmla="*/ 3041103 h 3059010"/>
                <a:gd name="connsiteX4" fmla="*/ 58057 w 1529498"/>
                <a:gd name="connsiteY4" fmla="*/ 116114 h 3059010"/>
                <a:gd name="connsiteX0" fmla="*/ 58057 w 1529498"/>
                <a:gd name="connsiteY0" fmla="*/ 116114 h 3068968"/>
                <a:gd name="connsiteX1" fmla="*/ 1456928 w 1529498"/>
                <a:gd name="connsiteY1" fmla="*/ 0 h 3068968"/>
                <a:gd name="connsiteX2" fmla="*/ 1529498 w 1529498"/>
                <a:gd name="connsiteY2" fmla="*/ 2808874 h 3068968"/>
                <a:gd name="connsiteX3" fmla="*/ 0 w 1529498"/>
                <a:gd name="connsiteY3" fmla="*/ 3041103 h 3068968"/>
                <a:gd name="connsiteX4" fmla="*/ 58057 w 1529498"/>
                <a:gd name="connsiteY4" fmla="*/ 116114 h 3068968"/>
                <a:gd name="connsiteX0" fmla="*/ 58057 w 1529498"/>
                <a:gd name="connsiteY0" fmla="*/ 116114 h 3061913"/>
                <a:gd name="connsiteX1" fmla="*/ 1456928 w 1529498"/>
                <a:gd name="connsiteY1" fmla="*/ 0 h 3061913"/>
                <a:gd name="connsiteX2" fmla="*/ 1529498 w 1529498"/>
                <a:gd name="connsiteY2" fmla="*/ 2808874 h 3061913"/>
                <a:gd name="connsiteX3" fmla="*/ 0 w 1529498"/>
                <a:gd name="connsiteY3" fmla="*/ 3041103 h 3061913"/>
                <a:gd name="connsiteX4" fmla="*/ 58057 w 1529498"/>
                <a:gd name="connsiteY4" fmla="*/ 116114 h 3061913"/>
                <a:gd name="connsiteX0" fmla="*/ 43542 w 1514983"/>
                <a:gd name="connsiteY0" fmla="*/ 116114 h 3075305"/>
                <a:gd name="connsiteX1" fmla="*/ 1442413 w 1514983"/>
                <a:gd name="connsiteY1" fmla="*/ 0 h 3075305"/>
                <a:gd name="connsiteX2" fmla="*/ 1514983 w 1514983"/>
                <a:gd name="connsiteY2" fmla="*/ 2808874 h 3075305"/>
                <a:gd name="connsiteX3" fmla="*/ 0 w 1514983"/>
                <a:gd name="connsiteY3" fmla="*/ 3055617 h 3075305"/>
                <a:gd name="connsiteX4" fmla="*/ 43542 w 1514983"/>
                <a:gd name="connsiteY4" fmla="*/ 116114 h 3075305"/>
                <a:gd name="connsiteX0" fmla="*/ 58057 w 1529498"/>
                <a:gd name="connsiteY0" fmla="*/ 116114 h 3075305"/>
                <a:gd name="connsiteX1" fmla="*/ 1456928 w 1529498"/>
                <a:gd name="connsiteY1" fmla="*/ 0 h 3075305"/>
                <a:gd name="connsiteX2" fmla="*/ 1529498 w 1529498"/>
                <a:gd name="connsiteY2" fmla="*/ 2808874 h 3075305"/>
                <a:gd name="connsiteX3" fmla="*/ 0 w 1529498"/>
                <a:gd name="connsiteY3" fmla="*/ 3055617 h 3075305"/>
                <a:gd name="connsiteX4" fmla="*/ 58057 w 1529498"/>
                <a:gd name="connsiteY4" fmla="*/ 116114 h 3075305"/>
                <a:gd name="connsiteX0" fmla="*/ 58057 w 1529498"/>
                <a:gd name="connsiteY0" fmla="*/ 174171 h 3133362"/>
                <a:gd name="connsiteX1" fmla="*/ 1514985 w 1529498"/>
                <a:gd name="connsiteY1" fmla="*/ 0 h 3133362"/>
                <a:gd name="connsiteX2" fmla="*/ 1529498 w 1529498"/>
                <a:gd name="connsiteY2" fmla="*/ 2866931 h 3133362"/>
                <a:gd name="connsiteX3" fmla="*/ 0 w 1529498"/>
                <a:gd name="connsiteY3" fmla="*/ 3113674 h 3133362"/>
                <a:gd name="connsiteX4" fmla="*/ 58057 w 1529498"/>
                <a:gd name="connsiteY4" fmla="*/ 174171 h 3133362"/>
                <a:gd name="connsiteX0" fmla="*/ 58057 w 1544656"/>
                <a:gd name="connsiteY0" fmla="*/ 217714 h 3176905"/>
                <a:gd name="connsiteX1" fmla="*/ 1544013 w 1544656"/>
                <a:gd name="connsiteY1" fmla="*/ 0 h 3176905"/>
                <a:gd name="connsiteX2" fmla="*/ 1529498 w 1544656"/>
                <a:gd name="connsiteY2" fmla="*/ 2910474 h 3176905"/>
                <a:gd name="connsiteX3" fmla="*/ 0 w 1544656"/>
                <a:gd name="connsiteY3" fmla="*/ 3157217 h 3176905"/>
                <a:gd name="connsiteX4" fmla="*/ 58057 w 1544656"/>
                <a:gd name="connsiteY4" fmla="*/ 217714 h 3176905"/>
                <a:gd name="connsiteX0" fmla="*/ 58057 w 1558947"/>
                <a:gd name="connsiteY0" fmla="*/ 275771 h 3234962"/>
                <a:gd name="connsiteX1" fmla="*/ 1558528 w 1558947"/>
                <a:gd name="connsiteY1" fmla="*/ 0 h 3234962"/>
                <a:gd name="connsiteX2" fmla="*/ 1529498 w 1558947"/>
                <a:gd name="connsiteY2" fmla="*/ 2968531 h 3234962"/>
                <a:gd name="connsiteX3" fmla="*/ 0 w 1558947"/>
                <a:gd name="connsiteY3" fmla="*/ 3215274 h 3234962"/>
                <a:gd name="connsiteX4" fmla="*/ 58057 w 1558947"/>
                <a:gd name="connsiteY4" fmla="*/ 275771 h 3234962"/>
                <a:gd name="connsiteX0" fmla="*/ 58057 w 1558947"/>
                <a:gd name="connsiteY0" fmla="*/ 275771 h 3262063"/>
                <a:gd name="connsiteX1" fmla="*/ 1558528 w 1558947"/>
                <a:gd name="connsiteY1" fmla="*/ 0 h 3262063"/>
                <a:gd name="connsiteX2" fmla="*/ 1529498 w 1558947"/>
                <a:gd name="connsiteY2" fmla="*/ 2968531 h 3262063"/>
                <a:gd name="connsiteX3" fmla="*/ 0 w 1558947"/>
                <a:gd name="connsiteY3" fmla="*/ 3244303 h 3262063"/>
                <a:gd name="connsiteX4" fmla="*/ 58057 w 1558947"/>
                <a:gd name="connsiteY4" fmla="*/ 275771 h 3262063"/>
                <a:gd name="connsiteX0" fmla="*/ 58057 w 1558947"/>
                <a:gd name="connsiteY0" fmla="*/ 275771 h 3246689"/>
                <a:gd name="connsiteX1" fmla="*/ 1558528 w 1558947"/>
                <a:gd name="connsiteY1" fmla="*/ 0 h 3246689"/>
                <a:gd name="connsiteX2" fmla="*/ 1529498 w 1558947"/>
                <a:gd name="connsiteY2" fmla="*/ 2968531 h 3246689"/>
                <a:gd name="connsiteX3" fmla="*/ 0 w 1558947"/>
                <a:gd name="connsiteY3" fmla="*/ 3244303 h 3246689"/>
                <a:gd name="connsiteX4" fmla="*/ 58057 w 1558947"/>
                <a:gd name="connsiteY4" fmla="*/ 275771 h 3246689"/>
                <a:gd name="connsiteX0" fmla="*/ 58057 w 1558947"/>
                <a:gd name="connsiteY0" fmla="*/ 275771 h 3318591"/>
                <a:gd name="connsiteX1" fmla="*/ 1558528 w 1558947"/>
                <a:gd name="connsiteY1" fmla="*/ 0 h 3318591"/>
                <a:gd name="connsiteX2" fmla="*/ 1529498 w 1558947"/>
                <a:gd name="connsiteY2" fmla="*/ 2968531 h 3318591"/>
                <a:gd name="connsiteX3" fmla="*/ 0 w 1558947"/>
                <a:gd name="connsiteY3" fmla="*/ 3316874 h 3318591"/>
                <a:gd name="connsiteX4" fmla="*/ 58057 w 1558947"/>
                <a:gd name="connsiteY4" fmla="*/ 275771 h 3318591"/>
                <a:gd name="connsiteX0" fmla="*/ 58057 w 1558947"/>
                <a:gd name="connsiteY0" fmla="*/ 275771 h 3316874"/>
                <a:gd name="connsiteX1" fmla="*/ 1558528 w 1558947"/>
                <a:gd name="connsiteY1" fmla="*/ 0 h 3316874"/>
                <a:gd name="connsiteX2" fmla="*/ 1529498 w 1558947"/>
                <a:gd name="connsiteY2" fmla="*/ 2968531 h 3316874"/>
                <a:gd name="connsiteX3" fmla="*/ 0 w 1558947"/>
                <a:gd name="connsiteY3" fmla="*/ 3316874 h 3316874"/>
                <a:gd name="connsiteX4" fmla="*/ 58057 w 1558947"/>
                <a:gd name="connsiteY4" fmla="*/ 275771 h 3316874"/>
                <a:gd name="connsiteX0" fmla="*/ 58057 w 1559171"/>
                <a:gd name="connsiteY0" fmla="*/ 275771 h 3316874"/>
                <a:gd name="connsiteX1" fmla="*/ 1558528 w 1559171"/>
                <a:gd name="connsiteY1" fmla="*/ 0 h 3316874"/>
                <a:gd name="connsiteX2" fmla="*/ 1544013 w 1559171"/>
                <a:gd name="connsiteY2" fmla="*/ 3041102 h 3316874"/>
                <a:gd name="connsiteX3" fmla="*/ 0 w 1559171"/>
                <a:gd name="connsiteY3" fmla="*/ 3316874 h 3316874"/>
                <a:gd name="connsiteX4" fmla="*/ 58057 w 1559171"/>
                <a:gd name="connsiteY4" fmla="*/ 275771 h 3316874"/>
                <a:gd name="connsiteX0" fmla="*/ 58057 w 1559171"/>
                <a:gd name="connsiteY0" fmla="*/ 275771 h 3316874"/>
                <a:gd name="connsiteX1" fmla="*/ 1558528 w 1559171"/>
                <a:gd name="connsiteY1" fmla="*/ 0 h 3316874"/>
                <a:gd name="connsiteX2" fmla="*/ 1544013 w 1559171"/>
                <a:gd name="connsiteY2" fmla="*/ 3041102 h 3316874"/>
                <a:gd name="connsiteX3" fmla="*/ 0 w 1559171"/>
                <a:gd name="connsiteY3" fmla="*/ 3316874 h 3316874"/>
                <a:gd name="connsiteX4" fmla="*/ 58057 w 1559171"/>
                <a:gd name="connsiteY4" fmla="*/ 275771 h 3316874"/>
                <a:gd name="connsiteX0" fmla="*/ 58057 w 1579778"/>
                <a:gd name="connsiteY0" fmla="*/ 275771 h 3316874"/>
                <a:gd name="connsiteX1" fmla="*/ 1558528 w 1579778"/>
                <a:gd name="connsiteY1" fmla="*/ 0 h 3316874"/>
                <a:gd name="connsiteX2" fmla="*/ 1544013 w 1579778"/>
                <a:gd name="connsiteY2" fmla="*/ 3041102 h 3316874"/>
                <a:gd name="connsiteX3" fmla="*/ 0 w 1579778"/>
                <a:gd name="connsiteY3" fmla="*/ 3316874 h 3316874"/>
                <a:gd name="connsiteX4" fmla="*/ 58057 w 1579778"/>
                <a:gd name="connsiteY4" fmla="*/ 275771 h 3316874"/>
                <a:gd name="connsiteX0" fmla="*/ 58057 w 1562478"/>
                <a:gd name="connsiteY0" fmla="*/ 275771 h 3316874"/>
                <a:gd name="connsiteX1" fmla="*/ 1558528 w 1562478"/>
                <a:gd name="connsiteY1" fmla="*/ 0 h 3316874"/>
                <a:gd name="connsiteX2" fmla="*/ 1544013 w 1562478"/>
                <a:gd name="connsiteY2" fmla="*/ 3041102 h 3316874"/>
                <a:gd name="connsiteX3" fmla="*/ 0 w 1562478"/>
                <a:gd name="connsiteY3" fmla="*/ 3316874 h 3316874"/>
                <a:gd name="connsiteX4" fmla="*/ 58057 w 1562478"/>
                <a:gd name="connsiteY4" fmla="*/ 275771 h 331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478" h="3316874">
                  <a:moveTo>
                    <a:pt x="58057" y="275771"/>
                  </a:moveTo>
                  <a:lnTo>
                    <a:pt x="1558528" y="0"/>
                  </a:lnTo>
                  <a:cubicBezTo>
                    <a:pt x="1563366" y="984672"/>
                    <a:pt x="1568204" y="2056430"/>
                    <a:pt x="1544013" y="3041102"/>
                  </a:cubicBezTo>
                  <a:cubicBezTo>
                    <a:pt x="1256733" y="3133027"/>
                    <a:pt x="519509" y="3268493"/>
                    <a:pt x="0" y="3316874"/>
                  </a:cubicBezTo>
                  <a:lnTo>
                    <a:pt x="58057" y="275771"/>
                  </a:lnTo>
                  <a:close/>
                </a:path>
              </a:pathLst>
            </a:custGeom>
            <a:scene3d>
              <a:camera prst="isometricOffAxis1Left"/>
              <a:lightRig rig="threePt" dir="t"/>
            </a:scene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>
              <a:off x="6905284" y="2784948"/>
              <a:ext cx="0" cy="29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7855902" y="2593932"/>
              <a:ext cx="0" cy="2916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群組 11"/>
            <p:cNvGrpSpPr/>
            <p:nvPr/>
          </p:nvGrpSpPr>
          <p:grpSpPr>
            <a:xfrm>
              <a:off x="6905284" y="3972756"/>
              <a:ext cx="955645" cy="494900"/>
              <a:chOff x="2332986" y="3246838"/>
              <a:chExt cx="1039007" cy="494900"/>
            </a:xfrm>
            <a:scene3d>
              <a:camera prst="isometricOffAxis1Right"/>
              <a:lightRig rig="threePt" dir="t"/>
            </a:scene3d>
          </p:grpSpPr>
          <p:sp>
            <p:nvSpPr>
              <p:cNvPr id="13" name="菱形 12"/>
              <p:cNvSpPr/>
              <p:nvPr/>
            </p:nvSpPr>
            <p:spPr>
              <a:xfrm>
                <a:off x="2332986" y="3259138"/>
                <a:ext cx="325621" cy="4826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2696469" y="3308138"/>
                <a:ext cx="324000" cy="360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菱形 14"/>
              <p:cNvSpPr/>
              <p:nvPr/>
            </p:nvSpPr>
            <p:spPr>
              <a:xfrm>
                <a:off x="3046372" y="3246838"/>
                <a:ext cx="325621" cy="4826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6" name="群組 15"/>
            <p:cNvGrpSpPr/>
            <p:nvPr/>
          </p:nvGrpSpPr>
          <p:grpSpPr>
            <a:xfrm>
              <a:off x="6180832" y="3994372"/>
              <a:ext cx="732002" cy="514748"/>
              <a:chOff x="2332986" y="3246838"/>
              <a:chExt cx="1039007" cy="494900"/>
            </a:xfrm>
            <a:scene3d>
              <a:camera prst="isometricOffAxis2Left"/>
              <a:lightRig rig="threePt" dir="t"/>
            </a:scene3d>
          </p:grpSpPr>
          <p:sp>
            <p:nvSpPr>
              <p:cNvPr id="17" name="菱形 16"/>
              <p:cNvSpPr/>
              <p:nvPr/>
            </p:nvSpPr>
            <p:spPr>
              <a:xfrm>
                <a:off x="2332986" y="3259138"/>
                <a:ext cx="325621" cy="4826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2696469" y="3308138"/>
                <a:ext cx="324000" cy="360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菱形 18"/>
              <p:cNvSpPr/>
              <p:nvPr/>
            </p:nvSpPr>
            <p:spPr>
              <a:xfrm>
                <a:off x="3046372" y="3246838"/>
                <a:ext cx="325621" cy="482600"/>
              </a:xfrm>
              <a:prstGeom prst="diamond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395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打開掃描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093976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9680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r="19343"/>
          <a:stretch/>
        </p:blipFill>
        <p:spPr>
          <a:xfrm>
            <a:off x="467544" y="2093976"/>
            <a:ext cx="3905946" cy="3600000"/>
          </a:xfrm>
        </p:spPr>
      </p:pic>
      <p:grpSp>
        <p:nvGrpSpPr>
          <p:cNvPr id="8" name="群組 7"/>
          <p:cNvGrpSpPr/>
          <p:nvPr/>
        </p:nvGrpSpPr>
        <p:grpSpPr>
          <a:xfrm>
            <a:off x="5292080" y="1995062"/>
            <a:ext cx="2158197" cy="3705788"/>
            <a:chOff x="5292080" y="1995062"/>
            <a:chExt cx="2158197" cy="3705788"/>
          </a:xfrm>
        </p:grpSpPr>
        <p:sp>
          <p:nvSpPr>
            <p:cNvPr id="3" name="等腰三角形 2"/>
            <p:cNvSpPr/>
            <p:nvPr/>
          </p:nvSpPr>
          <p:spPr>
            <a:xfrm>
              <a:off x="5292080" y="3900850"/>
              <a:ext cx="1800000" cy="1800000"/>
            </a:xfrm>
            <a:prstGeom prst="triangle">
              <a:avLst/>
            </a:prstGeom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5702737" y="1995062"/>
              <a:ext cx="1747540" cy="3096344"/>
            </a:xfrm>
            <a:prstGeom prst="triangle">
              <a:avLst>
                <a:gd name="adj" fmla="val 30897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5521279" y="2038603"/>
              <a:ext cx="1009453" cy="3333486"/>
            </a:xfrm>
            <a:custGeom>
              <a:avLst/>
              <a:gdLst>
                <a:gd name="connsiteX0" fmla="*/ 0 w 702566"/>
                <a:gd name="connsiteY0" fmla="*/ 2880000 h 2880000"/>
                <a:gd name="connsiteX1" fmla="*/ 702566 w 702566"/>
                <a:gd name="connsiteY1" fmla="*/ 0 h 2880000"/>
                <a:gd name="connsiteX2" fmla="*/ 702566 w 702566"/>
                <a:gd name="connsiteY2" fmla="*/ 2880000 h 2880000"/>
                <a:gd name="connsiteX3" fmla="*/ 0 w 702566"/>
                <a:gd name="connsiteY3" fmla="*/ 2880000 h 2880000"/>
                <a:gd name="connsiteX0" fmla="*/ 0 w 600966"/>
                <a:gd name="connsiteY0" fmla="*/ 2662285 h 2880000"/>
                <a:gd name="connsiteX1" fmla="*/ 600966 w 600966"/>
                <a:gd name="connsiteY1" fmla="*/ 0 h 2880000"/>
                <a:gd name="connsiteX2" fmla="*/ 600966 w 600966"/>
                <a:gd name="connsiteY2" fmla="*/ 2880000 h 2880000"/>
                <a:gd name="connsiteX3" fmla="*/ 0 w 600966"/>
                <a:gd name="connsiteY3" fmla="*/ 2662285 h 2880000"/>
                <a:gd name="connsiteX0" fmla="*/ 0 w 499366"/>
                <a:gd name="connsiteY0" fmla="*/ 2415542 h 2880000"/>
                <a:gd name="connsiteX1" fmla="*/ 499366 w 499366"/>
                <a:gd name="connsiteY1" fmla="*/ 0 h 2880000"/>
                <a:gd name="connsiteX2" fmla="*/ 499366 w 499366"/>
                <a:gd name="connsiteY2" fmla="*/ 2880000 h 2880000"/>
                <a:gd name="connsiteX3" fmla="*/ 0 w 499366"/>
                <a:gd name="connsiteY3" fmla="*/ 2415542 h 2880000"/>
                <a:gd name="connsiteX0" fmla="*/ 0 w 499366"/>
                <a:gd name="connsiteY0" fmla="*/ 2415542 h 2894514"/>
                <a:gd name="connsiteX1" fmla="*/ 499366 w 499366"/>
                <a:gd name="connsiteY1" fmla="*/ 0 h 2894514"/>
                <a:gd name="connsiteX2" fmla="*/ 455824 w 499366"/>
                <a:gd name="connsiteY2" fmla="*/ 2894514 h 2894514"/>
                <a:gd name="connsiteX3" fmla="*/ 0 w 499366"/>
                <a:gd name="connsiteY3" fmla="*/ 2415542 h 2894514"/>
                <a:gd name="connsiteX0" fmla="*/ 0 w 499366"/>
                <a:gd name="connsiteY0" fmla="*/ 2415542 h 2952571"/>
                <a:gd name="connsiteX1" fmla="*/ 499366 w 499366"/>
                <a:gd name="connsiteY1" fmla="*/ 0 h 2952571"/>
                <a:gd name="connsiteX2" fmla="*/ 368738 w 499366"/>
                <a:gd name="connsiteY2" fmla="*/ 2952571 h 2952571"/>
                <a:gd name="connsiteX3" fmla="*/ 0 w 499366"/>
                <a:gd name="connsiteY3" fmla="*/ 2415542 h 2952571"/>
                <a:gd name="connsiteX0" fmla="*/ 0 w 368738"/>
                <a:gd name="connsiteY0" fmla="*/ 2357485 h 2952571"/>
                <a:gd name="connsiteX1" fmla="*/ 368738 w 368738"/>
                <a:gd name="connsiteY1" fmla="*/ 0 h 2952571"/>
                <a:gd name="connsiteX2" fmla="*/ 238110 w 368738"/>
                <a:gd name="connsiteY2" fmla="*/ 2952571 h 2952571"/>
                <a:gd name="connsiteX3" fmla="*/ 0 w 368738"/>
                <a:gd name="connsiteY3" fmla="*/ 2357485 h 2952571"/>
                <a:gd name="connsiteX0" fmla="*/ 0 w 368738"/>
                <a:gd name="connsiteY0" fmla="*/ 2357485 h 2967085"/>
                <a:gd name="connsiteX1" fmla="*/ 368738 w 368738"/>
                <a:gd name="connsiteY1" fmla="*/ 0 h 2967085"/>
                <a:gd name="connsiteX2" fmla="*/ 165539 w 368738"/>
                <a:gd name="connsiteY2" fmla="*/ 2967085 h 2967085"/>
                <a:gd name="connsiteX3" fmla="*/ 0 w 368738"/>
                <a:gd name="connsiteY3" fmla="*/ 2357485 h 2967085"/>
                <a:gd name="connsiteX0" fmla="*/ 0 w 600967"/>
                <a:gd name="connsiteY0" fmla="*/ 2357485 h 2967085"/>
                <a:gd name="connsiteX1" fmla="*/ 600967 w 600967"/>
                <a:gd name="connsiteY1" fmla="*/ 0 h 2967085"/>
                <a:gd name="connsiteX2" fmla="*/ 165539 w 600967"/>
                <a:gd name="connsiteY2" fmla="*/ 2967085 h 2967085"/>
                <a:gd name="connsiteX3" fmla="*/ 0 w 600967"/>
                <a:gd name="connsiteY3" fmla="*/ 2357485 h 2967085"/>
                <a:gd name="connsiteX0" fmla="*/ 0 w 702567"/>
                <a:gd name="connsiteY0" fmla="*/ 2357485 h 2967085"/>
                <a:gd name="connsiteX1" fmla="*/ 702567 w 702567"/>
                <a:gd name="connsiteY1" fmla="*/ 0 h 2967085"/>
                <a:gd name="connsiteX2" fmla="*/ 165539 w 702567"/>
                <a:gd name="connsiteY2" fmla="*/ 2967085 h 2967085"/>
                <a:gd name="connsiteX3" fmla="*/ 0 w 702567"/>
                <a:gd name="connsiteY3" fmla="*/ 2357485 h 2967085"/>
                <a:gd name="connsiteX0" fmla="*/ 0 w 702567"/>
                <a:gd name="connsiteY0" fmla="*/ 2357485 h 2967085"/>
                <a:gd name="connsiteX1" fmla="*/ 702567 w 702567"/>
                <a:gd name="connsiteY1" fmla="*/ 0 h 2967085"/>
                <a:gd name="connsiteX2" fmla="*/ 107482 w 702567"/>
                <a:gd name="connsiteY2" fmla="*/ 2967085 h 2967085"/>
                <a:gd name="connsiteX3" fmla="*/ 0 w 702567"/>
                <a:gd name="connsiteY3" fmla="*/ 2357485 h 2967085"/>
                <a:gd name="connsiteX0" fmla="*/ 0 w 702567"/>
                <a:gd name="connsiteY0" fmla="*/ 2357485 h 2981599"/>
                <a:gd name="connsiteX1" fmla="*/ 702567 w 702567"/>
                <a:gd name="connsiteY1" fmla="*/ 0 h 2981599"/>
                <a:gd name="connsiteX2" fmla="*/ 5882 w 702567"/>
                <a:gd name="connsiteY2" fmla="*/ 2981599 h 2981599"/>
                <a:gd name="connsiteX3" fmla="*/ 0 w 702567"/>
                <a:gd name="connsiteY3" fmla="*/ 2357485 h 2981599"/>
                <a:gd name="connsiteX0" fmla="*/ 0 w 756989"/>
                <a:gd name="connsiteY0" fmla="*/ 2344559 h 2968673"/>
                <a:gd name="connsiteX1" fmla="*/ 756989 w 756989"/>
                <a:gd name="connsiteY1" fmla="*/ 0 h 2968673"/>
                <a:gd name="connsiteX2" fmla="*/ 5882 w 756989"/>
                <a:gd name="connsiteY2" fmla="*/ 2968673 h 2968673"/>
                <a:gd name="connsiteX3" fmla="*/ 0 w 756989"/>
                <a:gd name="connsiteY3" fmla="*/ 2344559 h 296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989" h="2968673">
                  <a:moveTo>
                    <a:pt x="0" y="2344559"/>
                  </a:moveTo>
                  <a:lnTo>
                    <a:pt x="756989" y="0"/>
                  </a:lnTo>
                  <a:lnTo>
                    <a:pt x="5882" y="2968673"/>
                  </a:lnTo>
                  <a:cubicBezTo>
                    <a:pt x="3921" y="2760635"/>
                    <a:pt x="1961" y="2552597"/>
                    <a:pt x="0" y="2344559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782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打開掃描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093976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145162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5" r="17374"/>
          <a:stretch/>
        </p:blipFill>
        <p:spPr>
          <a:xfrm>
            <a:off x="718964" y="2093976"/>
            <a:ext cx="3905946" cy="3600000"/>
          </a:xfrm>
        </p:spPr>
      </p:pic>
      <p:sp>
        <p:nvSpPr>
          <p:cNvPr id="3" name="矩形 2"/>
          <p:cNvSpPr/>
          <p:nvPr/>
        </p:nvSpPr>
        <p:spPr>
          <a:xfrm>
            <a:off x="5929487" y="3717032"/>
            <a:ext cx="1224136" cy="1224136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652120" y="1852457"/>
            <a:ext cx="2160247" cy="2705116"/>
            <a:chOff x="5652120" y="1852457"/>
            <a:chExt cx="2160247" cy="2705116"/>
          </a:xfrm>
        </p:grpSpPr>
        <p:sp>
          <p:nvSpPr>
            <p:cNvPr id="4" name="等腰三角形 3"/>
            <p:cNvSpPr/>
            <p:nvPr/>
          </p:nvSpPr>
          <p:spPr>
            <a:xfrm>
              <a:off x="5652120" y="2022778"/>
              <a:ext cx="1224136" cy="2534795"/>
            </a:xfrm>
            <a:custGeom>
              <a:avLst/>
              <a:gdLst>
                <a:gd name="connsiteX0" fmla="*/ 0 w 1224136"/>
                <a:gd name="connsiteY0" fmla="*/ 2520280 h 2520280"/>
                <a:gd name="connsiteX1" fmla="*/ 844299 w 1224136"/>
                <a:gd name="connsiteY1" fmla="*/ 0 h 2520280"/>
                <a:gd name="connsiteX2" fmla="*/ 1224136 w 1224136"/>
                <a:gd name="connsiteY2" fmla="*/ 2520280 h 2520280"/>
                <a:gd name="connsiteX3" fmla="*/ 0 w 1224136"/>
                <a:gd name="connsiteY3" fmla="*/ 2520280 h 2520280"/>
                <a:gd name="connsiteX0" fmla="*/ 0 w 1224136"/>
                <a:gd name="connsiteY0" fmla="*/ 2534795 h 2534795"/>
                <a:gd name="connsiteX1" fmla="*/ 945899 w 1224136"/>
                <a:gd name="connsiteY1" fmla="*/ 0 h 2534795"/>
                <a:gd name="connsiteX2" fmla="*/ 1224136 w 1224136"/>
                <a:gd name="connsiteY2" fmla="*/ 2534795 h 2534795"/>
                <a:gd name="connsiteX3" fmla="*/ 0 w 1224136"/>
                <a:gd name="connsiteY3" fmla="*/ 2534795 h 2534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4136" h="2534795">
                  <a:moveTo>
                    <a:pt x="0" y="2534795"/>
                  </a:moveTo>
                  <a:lnTo>
                    <a:pt x="945899" y="0"/>
                  </a:lnTo>
                  <a:lnTo>
                    <a:pt x="1224136" y="2534795"/>
                  </a:lnTo>
                  <a:lnTo>
                    <a:pt x="0" y="2534795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6109259" y="1852457"/>
              <a:ext cx="1703108" cy="2691313"/>
            </a:xfrm>
            <a:custGeom>
              <a:avLst/>
              <a:gdLst>
                <a:gd name="connsiteX0" fmla="*/ 0 w 1224136"/>
                <a:gd name="connsiteY0" fmla="*/ 2880000 h 2880000"/>
                <a:gd name="connsiteX1" fmla="*/ 0 w 1224136"/>
                <a:gd name="connsiteY1" fmla="*/ 0 h 2880000"/>
                <a:gd name="connsiteX2" fmla="*/ 1224136 w 1224136"/>
                <a:gd name="connsiteY2" fmla="*/ 2880000 h 2880000"/>
                <a:gd name="connsiteX3" fmla="*/ 0 w 1224136"/>
                <a:gd name="connsiteY3" fmla="*/ 2880000 h 2880000"/>
                <a:gd name="connsiteX0" fmla="*/ 14514 w 1238650"/>
                <a:gd name="connsiteY0" fmla="*/ 2430057 h 2430057"/>
                <a:gd name="connsiteX1" fmla="*/ 0 w 1238650"/>
                <a:gd name="connsiteY1" fmla="*/ 0 h 2430057"/>
                <a:gd name="connsiteX2" fmla="*/ 1238650 w 1238650"/>
                <a:gd name="connsiteY2" fmla="*/ 2430057 h 2430057"/>
                <a:gd name="connsiteX3" fmla="*/ 14514 w 1238650"/>
                <a:gd name="connsiteY3" fmla="*/ 2430057 h 2430057"/>
                <a:gd name="connsiteX0" fmla="*/ 217714 w 1441850"/>
                <a:gd name="connsiteY0" fmla="*/ 2517142 h 2517142"/>
                <a:gd name="connsiteX1" fmla="*/ 0 w 1441850"/>
                <a:gd name="connsiteY1" fmla="*/ 0 h 2517142"/>
                <a:gd name="connsiteX2" fmla="*/ 1441850 w 1441850"/>
                <a:gd name="connsiteY2" fmla="*/ 2517142 h 2517142"/>
                <a:gd name="connsiteX3" fmla="*/ 217714 w 1441850"/>
                <a:gd name="connsiteY3" fmla="*/ 2517142 h 2517142"/>
                <a:gd name="connsiteX0" fmla="*/ 478971 w 1703107"/>
                <a:gd name="connsiteY0" fmla="*/ 2749370 h 2749370"/>
                <a:gd name="connsiteX1" fmla="*/ 0 w 1703107"/>
                <a:gd name="connsiteY1" fmla="*/ 0 h 2749370"/>
                <a:gd name="connsiteX2" fmla="*/ 1703107 w 1703107"/>
                <a:gd name="connsiteY2" fmla="*/ 2749370 h 2749370"/>
                <a:gd name="connsiteX3" fmla="*/ 478971 w 1703107"/>
                <a:gd name="connsiteY3" fmla="*/ 2749370 h 2749370"/>
                <a:gd name="connsiteX0" fmla="*/ 391886 w 1616022"/>
                <a:gd name="connsiteY0" fmla="*/ 2691313 h 2691313"/>
                <a:gd name="connsiteX1" fmla="*/ 0 w 1616022"/>
                <a:gd name="connsiteY1" fmla="*/ 0 h 2691313"/>
                <a:gd name="connsiteX2" fmla="*/ 1616022 w 1616022"/>
                <a:gd name="connsiteY2" fmla="*/ 2691313 h 2691313"/>
                <a:gd name="connsiteX3" fmla="*/ 391886 w 1616022"/>
                <a:gd name="connsiteY3" fmla="*/ 2691313 h 2691313"/>
                <a:gd name="connsiteX0" fmla="*/ 464458 w 1688594"/>
                <a:gd name="connsiteY0" fmla="*/ 2691313 h 2691313"/>
                <a:gd name="connsiteX1" fmla="*/ 0 w 1688594"/>
                <a:gd name="connsiteY1" fmla="*/ 0 h 2691313"/>
                <a:gd name="connsiteX2" fmla="*/ 1688594 w 1688594"/>
                <a:gd name="connsiteY2" fmla="*/ 2691313 h 2691313"/>
                <a:gd name="connsiteX3" fmla="*/ 464458 w 1688594"/>
                <a:gd name="connsiteY3" fmla="*/ 2691313 h 2691313"/>
                <a:gd name="connsiteX0" fmla="*/ 522515 w 1746651"/>
                <a:gd name="connsiteY0" fmla="*/ 2691313 h 2691313"/>
                <a:gd name="connsiteX1" fmla="*/ 0 w 1746651"/>
                <a:gd name="connsiteY1" fmla="*/ 0 h 2691313"/>
                <a:gd name="connsiteX2" fmla="*/ 1746651 w 1746651"/>
                <a:gd name="connsiteY2" fmla="*/ 2691313 h 2691313"/>
                <a:gd name="connsiteX3" fmla="*/ 522515 w 1746651"/>
                <a:gd name="connsiteY3" fmla="*/ 2691313 h 2691313"/>
                <a:gd name="connsiteX0" fmla="*/ 449943 w 1674079"/>
                <a:gd name="connsiteY0" fmla="*/ 2691313 h 2691313"/>
                <a:gd name="connsiteX1" fmla="*/ 0 w 1674079"/>
                <a:gd name="connsiteY1" fmla="*/ 0 h 2691313"/>
                <a:gd name="connsiteX2" fmla="*/ 1674079 w 1674079"/>
                <a:gd name="connsiteY2" fmla="*/ 2691313 h 2691313"/>
                <a:gd name="connsiteX3" fmla="*/ 449943 w 1674079"/>
                <a:gd name="connsiteY3" fmla="*/ 2691313 h 2691313"/>
                <a:gd name="connsiteX0" fmla="*/ 478972 w 1703108"/>
                <a:gd name="connsiteY0" fmla="*/ 2691313 h 2691313"/>
                <a:gd name="connsiteX1" fmla="*/ 0 w 1703108"/>
                <a:gd name="connsiteY1" fmla="*/ 0 h 2691313"/>
                <a:gd name="connsiteX2" fmla="*/ 1703108 w 1703108"/>
                <a:gd name="connsiteY2" fmla="*/ 2691313 h 2691313"/>
                <a:gd name="connsiteX3" fmla="*/ 478972 w 1703108"/>
                <a:gd name="connsiteY3" fmla="*/ 2691313 h 269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3108" h="2691313">
                  <a:moveTo>
                    <a:pt x="478972" y="2691313"/>
                  </a:moveTo>
                  <a:lnTo>
                    <a:pt x="0" y="0"/>
                  </a:lnTo>
                  <a:lnTo>
                    <a:pt x="1703108" y="2691313"/>
                  </a:lnTo>
                  <a:lnTo>
                    <a:pt x="478972" y="2691313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流程圖: 自動分頁 7"/>
            <p:cNvSpPr/>
            <p:nvPr/>
          </p:nvSpPr>
          <p:spPr>
            <a:xfrm>
              <a:off x="6109259" y="3556187"/>
              <a:ext cx="360000" cy="662990"/>
            </a:xfrm>
            <a:prstGeom prst="flowChartCollate">
              <a:avLst/>
            </a:prstGeom>
            <a:solidFill>
              <a:srgbClr val="FFC000"/>
            </a:solidFill>
            <a:ln>
              <a:noFill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流程圖: 自動分頁 8"/>
            <p:cNvSpPr/>
            <p:nvPr/>
          </p:nvSpPr>
          <p:spPr>
            <a:xfrm rot="21274749">
              <a:off x="6759255" y="3461801"/>
              <a:ext cx="360000" cy="662990"/>
            </a:xfrm>
            <a:prstGeom prst="flowChartCollate">
              <a:avLst/>
            </a:prstGeom>
            <a:solidFill>
              <a:srgbClr val="FFC000"/>
            </a:solidFill>
            <a:ln>
              <a:noFill/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03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打開掃描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093976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32319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6" r="19343"/>
          <a:stretch/>
        </p:blipFill>
        <p:spPr>
          <a:xfrm>
            <a:off x="685800" y="2093976"/>
            <a:ext cx="3905946" cy="3600000"/>
          </a:xfrm>
        </p:spPr>
      </p:pic>
      <p:sp>
        <p:nvSpPr>
          <p:cNvPr id="3" name="一般五邊形 2"/>
          <p:cNvSpPr/>
          <p:nvPr/>
        </p:nvSpPr>
        <p:spPr>
          <a:xfrm>
            <a:off x="6012160" y="3889717"/>
            <a:ext cx="1584176" cy="1656184"/>
          </a:xfrm>
          <a:prstGeom prst="pentagon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0" name="群組 9"/>
          <p:cNvGrpSpPr/>
          <p:nvPr/>
        </p:nvGrpSpPr>
        <p:grpSpPr>
          <a:xfrm>
            <a:off x="5968482" y="1919802"/>
            <a:ext cx="2091183" cy="3156093"/>
            <a:chOff x="5968482" y="1919802"/>
            <a:chExt cx="2091183" cy="3156093"/>
          </a:xfrm>
        </p:grpSpPr>
        <p:sp>
          <p:nvSpPr>
            <p:cNvPr id="4" name="等腰三角形 3"/>
            <p:cNvSpPr/>
            <p:nvPr/>
          </p:nvSpPr>
          <p:spPr>
            <a:xfrm>
              <a:off x="5968482" y="2122893"/>
              <a:ext cx="979781" cy="2880320"/>
            </a:xfrm>
            <a:custGeom>
              <a:avLst/>
              <a:gdLst>
                <a:gd name="connsiteX0" fmla="*/ 0 w 979781"/>
                <a:gd name="connsiteY0" fmla="*/ 2880320 h 2880320"/>
                <a:gd name="connsiteX1" fmla="*/ 854928 w 979781"/>
                <a:gd name="connsiteY1" fmla="*/ 0 h 2880320"/>
                <a:gd name="connsiteX2" fmla="*/ 979781 w 979781"/>
                <a:gd name="connsiteY2" fmla="*/ 2880320 h 2880320"/>
                <a:gd name="connsiteX3" fmla="*/ 0 w 979781"/>
                <a:gd name="connsiteY3" fmla="*/ 2880320 h 2880320"/>
                <a:gd name="connsiteX0" fmla="*/ 0 w 979781"/>
                <a:gd name="connsiteY0" fmla="*/ 2880320 h 2880320"/>
                <a:gd name="connsiteX1" fmla="*/ 869443 w 979781"/>
                <a:gd name="connsiteY1" fmla="*/ 0 h 2880320"/>
                <a:gd name="connsiteX2" fmla="*/ 979781 w 979781"/>
                <a:gd name="connsiteY2" fmla="*/ 2880320 h 2880320"/>
                <a:gd name="connsiteX3" fmla="*/ 0 w 979781"/>
                <a:gd name="connsiteY3" fmla="*/ 2880320 h 2880320"/>
                <a:gd name="connsiteX0" fmla="*/ 0 w 979781"/>
                <a:gd name="connsiteY0" fmla="*/ 2880320 h 2880320"/>
                <a:gd name="connsiteX1" fmla="*/ 883957 w 979781"/>
                <a:gd name="connsiteY1" fmla="*/ 0 h 2880320"/>
                <a:gd name="connsiteX2" fmla="*/ 979781 w 979781"/>
                <a:gd name="connsiteY2" fmla="*/ 2880320 h 2880320"/>
                <a:gd name="connsiteX3" fmla="*/ 0 w 979781"/>
                <a:gd name="connsiteY3" fmla="*/ 2880320 h 288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9781" h="2880320">
                  <a:moveTo>
                    <a:pt x="0" y="2880320"/>
                  </a:moveTo>
                  <a:lnTo>
                    <a:pt x="883957" y="0"/>
                  </a:lnTo>
                  <a:lnTo>
                    <a:pt x="979781" y="2880320"/>
                  </a:lnTo>
                  <a:lnTo>
                    <a:pt x="0" y="288032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6357687" y="1919802"/>
              <a:ext cx="1701978" cy="3156093"/>
            </a:xfrm>
            <a:custGeom>
              <a:avLst/>
              <a:gdLst>
                <a:gd name="connsiteX0" fmla="*/ 0 w 1107659"/>
                <a:gd name="connsiteY0" fmla="*/ 2880320 h 2880320"/>
                <a:gd name="connsiteX1" fmla="*/ 553830 w 1107659"/>
                <a:gd name="connsiteY1" fmla="*/ 0 h 2880320"/>
                <a:gd name="connsiteX2" fmla="*/ 1107659 w 1107659"/>
                <a:gd name="connsiteY2" fmla="*/ 2880320 h 2880320"/>
                <a:gd name="connsiteX3" fmla="*/ 0 w 1107659"/>
                <a:gd name="connsiteY3" fmla="*/ 2880320 h 2880320"/>
                <a:gd name="connsiteX0" fmla="*/ 0 w 1165716"/>
                <a:gd name="connsiteY0" fmla="*/ 2880320 h 2894835"/>
                <a:gd name="connsiteX1" fmla="*/ 553830 w 1165716"/>
                <a:gd name="connsiteY1" fmla="*/ 0 h 2894835"/>
                <a:gd name="connsiteX2" fmla="*/ 1165716 w 1165716"/>
                <a:gd name="connsiteY2" fmla="*/ 2894835 h 2894835"/>
                <a:gd name="connsiteX3" fmla="*/ 0 w 1165716"/>
                <a:gd name="connsiteY3" fmla="*/ 2880320 h 2894835"/>
                <a:gd name="connsiteX0" fmla="*/ 0 w 1223773"/>
                <a:gd name="connsiteY0" fmla="*/ 2778720 h 2894835"/>
                <a:gd name="connsiteX1" fmla="*/ 611887 w 1223773"/>
                <a:gd name="connsiteY1" fmla="*/ 0 h 2894835"/>
                <a:gd name="connsiteX2" fmla="*/ 1223773 w 1223773"/>
                <a:gd name="connsiteY2" fmla="*/ 2894835 h 2894835"/>
                <a:gd name="connsiteX3" fmla="*/ 0 w 1223773"/>
                <a:gd name="connsiteY3" fmla="*/ 2778720 h 2894835"/>
                <a:gd name="connsiteX0" fmla="*/ 0 w 1281830"/>
                <a:gd name="connsiteY0" fmla="*/ 2778720 h 2894835"/>
                <a:gd name="connsiteX1" fmla="*/ 611887 w 1281830"/>
                <a:gd name="connsiteY1" fmla="*/ 0 h 2894835"/>
                <a:gd name="connsiteX2" fmla="*/ 1281830 w 1281830"/>
                <a:gd name="connsiteY2" fmla="*/ 2894835 h 2894835"/>
                <a:gd name="connsiteX3" fmla="*/ 0 w 1281830"/>
                <a:gd name="connsiteY3" fmla="*/ 2778720 h 2894835"/>
                <a:gd name="connsiteX0" fmla="*/ 0 w 1339887"/>
                <a:gd name="connsiteY0" fmla="*/ 2778720 h 2938378"/>
                <a:gd name="connsiteX1" fmla="*/ 611887 w 1339887"/>
                <a:gd name="connsiteY1" fmla="*/ 0 h 2938378"/>
                <a:gd name="connsiteX2" fmla="*/ 1339887 w 1339887"/>
                <a:gd name="connsiteY2" fmla="*/ 2938378 h 2938378"/>
                <a:gd name="connsiteX3" fmla="*/ 0 w 1339887"/>
                <a:gd name="connsiteY3" fmla="*/ 2778720 h 2938378"/>
                <a:gd name="connsiteX0" fmla="*/ 0 w 1339887"/>
                <a:gd name="connsiteY0" fmla="*/ 2807748 h 2967406"/>
                <a:gd name="connsiteX1" fmla="*/ 379658 w 1339887"/>
                <a:gd name="connsiteY1" fmla="*/ 0 h 2967406"/>
                <a:gd name="connsiteX2" fmla="*/ 1339887 w 1339887"/>
                <a:gd name="connsiteY2" fmla="*/ 2967406 h 2967406"/>
                <a:gd name="connsiteX3" fmla="*/ 0 w 1339887"/>
                <a:gd name="connsiteY3" fmla="*/ 2807748 h 2967406"/>
                <a:gd name="connsiteX0" fmla="*/ 0 w 1339887"/>
                <a:gd name="connsiteY0" fmla="*/ 2836777 h 2996435"/>
                <a:gd name="connsiteX1" fmla="*/ 161944 w 1339887"/>
                <a:gd name="connsiteY1" fmla="*/ 0 h 2996435"/>
                <a:gd name="connsiteX2" fmla="*/ 1339887 w 1339887"/>
                <a:gd name="connsiteY2" fmla="*/ 2996435 h 2996435"/>
                <a:gd name="connsiteX3" fmla="*/ 0 w 1339887"/>
                <a:gd name="connsiteY3" fmla="*/ 2836777 h 2996435"/>
                <a:gd name="connsiteX0" fmla="*/ 0 w 1383430"/>
                <a:gd name="connsiteY0" fmla="*/ 2836777 h 2996435"/>
                <a:gd name="connsiteX1" fmla="*/ 161944 w 1383430"/>
                <a:gd name="connsiteY1" fmla="*/ 0 h 2996435"/>
                <a:gd name="connsiteX2" fmla="*/ 1383430 w 1383430"/>
                <a:gd name="connsiteY2" fmla="*/ 2996435 h 2996435"/>
                <a:gd name="connsiteX3" fmla="*/ 0 w 1383430"/>
                <a:gd name="connsiteY3" fmla="*/ 2836777 h 2996435"/>
                <a:gd name="connsiteX0" fmla="*/ 0 w 1470516"/>
                <a:gd name="connsiteY0" fmla="*/ 2851292 h 2996435"/>
                <a:gd name="connsiteX1" fmla="*/ 249030 w 1470516"/>
                <a:gd name="connsiteY1" fmla="*/ 0 h 2996435"/>
                <a:gd name="connsiteX2" fmla="*/ 1470516 w 1470516"/>
                <a:gd name="connsiteY2" fmla="*/ 2996435 h 2996435"/>
                <a:gd name="connsiteX3" fmla="*/ 0 w 1470516"/>
                <a:gd name="connsiteY3" fmla="*/ 2851292 h 2996435"/>
                <a:gd name="connsiteX0" fmla="*/ 0 w 1456002"/>
                <a:gd name="connsiteY0" fmla="*/ 2807749 h 2996435"/>
                <a:gd name="connsiteX1" fmla="*/ 234516 w 1456002"/>
                <a:gd name="connsiteY1" fmla="*/ 0 h 2996435"/>
                <a:gd name="connsiteX2" fmla="*/ 1456002 w 1456002"/>
                <a:gd name="connsiteY2" fmla="*/ 2996435 h 2996435"/>
                <a:gd name="connsiteX3" fmla="*/ 0 w 1456002"/>
                <a:gd name="connsiteY3" fmla="*/ 2807749 h 2996435"/>
                <a:gd name="connsiteX0" fmla="*/ 0 w 1456002"/>
                <a:gd name="connsiteY0" fmla="*/ 2793235 h 2996435"/>
                <a:gd name="connsiteX1" fmla="*/ 234516 w 1456002"/>
                <a:gd name="connsiteY1" fmla="*/ 0 h 2996435"/>
                <a:gd name="connsiteX2" fmla="*/ 1456002 w 1456002"/>
                <a:gd name="connsiteY2" fmla="*/ 2996435 h 2996435"/>
                <a:gd name="connsiteX3" fmla="*/ 0 w 1456002"/>
                <a:gd name="connsiteY3" fmla="*/ 2793235 h 2996435"/>
                <a:gd name="connsiteX0" fmla="*/ 0 w 1456002"/>
                <a:gd name="connsiteY0" fmla="*/ 2923864 h 3127064"/>
                <a:gd name="connsiteX1" fmla="*/ 89373 w 1456002"/>
                <a:gd name="connsiteY1" fmla="*/ 0 h 3127064"/>
                <a:gd name="connsiteX2" fmla="*/ 1456002 w 1456002"/>
                <a:gd name="connsiteY2" fmla="*/ 3127064 h 3127064"/>
                <a:gd name="connsiteX3" fmla="*/ 0 w 1456002"/>
                <a:gd name="connsiteY3" fmla="*/ 2923864 h 3127064"/>
                <a:gd name="connsiteX0" fmla="*/ 0 w 1456002"/>
                <a:gd name="connsiteY0" fmla="*/ 2938378 h 3127064"/>
                <a:gd name="connsiteX1" fmla="*/ 89373 w 1456002"/>
                <a:gd name="connsiteY1" fmla="*/ 0 h 3127064"/>
                <a:gd name="connsiteX2" fmla="*/ 1456002 w 1456002"/>
                <a:gd name="connsiteY2" fmla="*/ 3127064 h 3127064"/>
                <a:gd name="connsiteX3" fmla="*/ 0 w 1456002"/>
                <a:gd name="connsiteY3" fmla="*/ 2938378 h 3127064"/>
                <a:gd name="connsiteX0" fmla="*/ 0 w 1456002"/>
                <a:gd name="connsiteY0" fmla="*/ 2938378 h 3127064"/>
                <a:gd name="connsiteX1" fmla="*/ 2288 w 1456002"/>
                <a:gd name="connsiteY1" fmla="*/ 0 h 3127064"/>
                <a:gd name="connsiteX2" fmla="*/ 1456002 w 1456002"/>
                <a:gd name="connsiteY2" fmla="*/ 3127064 h 3127064"/>
                <a:gd name="connsiteX3" fmla="*/ 0 w 1456002"/>
                <a:gd name="connsiteY3" fmla="*/ 2938378 h 3127064"/>
                <a:gd name="connsiteX0" fmla="*/ 200914 w 1656916"/>
                <a:gd name="connsiteY0" fmla="*/ 2967407 h 3156093"/>
                <a:gd name="connsiteX1" fmla="*/ 2 w 1656916"/>
                <a:gd name="connsiteY1" fmla="*/ 0 h 3156093"/>
                <a:gd name="connsiteX2" fmla="*/ 1656916 w 1656916"/>
                <a:gd name="connsiteY2" fmla="*/ 3156093 h 3156093"/>
                <a:gd name="connsiteX3" fmla="*/ 200914 w 1656916"/>
                <a:gd name="connsiteY3" fmla="*/ 2967407 h 3156093"/>
                <a:gd name="connsiteX0" fmla="*/ 128344 w 1584346"/>
                <a:gd name="connsiteY0" fmla="*/ 2967407 h 3156093"/>
                <a:gd name="connsiteX1" fmla="*/ 4 w 1584346"/>
                <a:gd name="connsiteY1" fmla="*/ 0 h 3156093"/>
                <a:gd name="connsiteX2" fmla="*/ 1584346 w 1584346"/>
                <a:gd name="connsiteY2" fmla="*/ 3156093 h 3156093"/>
                <a:gd name="connsiteX3" fmla="*/ 128344 w 1584346"/>
                <a:gd name="connsiteY3" fmla="*/ 2967407 h 3156093"/>
                <a:gd name="connsiteX0" fmla="*/ 99317 w 1555319"/>
                <a:gd name="connsiteY0" fmla="*/ 2967407 h 3156093"/>
                <a:gd name="connsiteX1" fmla="*/ 5 w 1555319"/>
                <a:gd name="connsiteY1" fmla="*/ 0 h 3156093"/>
                <a:gd name="connsiteX2" fmla="*/ 1555319 w 1555319"/>
                <a:gd name="connsiteY2" fmla="*/ 3156093 h 3156093"/>
                <a:gd name="connsiteX3" fmla="*/ 99317 w 1555319"/>
                <a:gd name="connsiteY3" fmla="*/ 2967407 h 3156093"/>
                <a:gd name="connsiteX0" fmla="*/ 113829 w 1569831"/>
                <a:gd name="connsiteY0" fmla="*/ 2967407 h 3156093"/>
                <a:gd name="connsiteX1" fmla="*/ 3 w 1569831"/>
                <a:gd name="connsiteY1" fmla="*/ 0 h 3156093"/>
                <a:gd name="connsiteX2" fmla="*/ 1569831 w 1569831"/>
                <a:gd name="connsiteY2" fmla="*/ 3156093 h 3156093"/>
                <a:gd name="connsiteX3" fmla="*/ 113829 w 1569831"/>
                <a:gd name="connsiteY3" fmla="*/ 2967407 h 3156093"/>
                <a:gd name="connsiteX0" fmla="*/ 142858 w 1598860"/>
                <a:gd name="connsiteY0" fmla="*/ 2967407 h 3156093"/>
                <a:gd name="connsiteX1" fmla="*/ 3 w 1598860"/>
                <a:gd name="connsiteY1" fmla="*/ 0 h 3156093"/>
                <a:gd name="connsiteX2" fmla="*/ 1598860 w 1598860"/>
                <a:gd name="connsiteY2" fmla="*/ 3156093 h 3156093"/>
                <a:gd name="connsiteX3" fmla="*/ 142858 w 1598860"/>
                <a:gd name="connsiteY3" fmla="*/ 2967407 h 3156093"/>
                <a:gd name="connsiteX0" fmla="*/ 113830 w 1569832"/>
                <a:gd name="connsiteY0" fmla="*/ 2967407 h 3156093"/>
                <a:gd name="connsiteX1" fmla="*/ 4 w 1569832"/>
                <a:gd name="connsiteY1" fmla="*/ 0 h 3156093"/>
                <a:gd name="connsiteX2" fmla="*/ 1569832 w 1569832"/>
                <a:gd name="connsiteY2" fmla="*/ 3156093 h 3156093"/>
                <a:gd name="connsiteX3" fmla="*/ 113830 w 1569832"/>
                <a:gd name="connsiteY3" fmla="*/ 2967407 h 3156093"/>
                <a:gd name="connsiteX0" fmla="*/ 141550 w 1597552"/>
                <a:gd name="connsiteY0" fmla="*/ 2967407 h 3156093"/>
                <a:gd name="connsiteX1" fmla="*/ 3 w 1597552"/>
                <a:gd name="connsiteY1" fmla="*/ 0 h 3156093"/>
                <a:gd name="connsiteX2" fmla="*/ 1597552 w 1597552"/>
                <a:gd name="connsiteY2" fmla="*/ 3156093 h 3156093"/>
                <a:gd name="connsiteX3" fmla="*/ 141550 w 1597552"/>
                <a:gd name="connsiteY3" fmla="*/ 2967407 h 3156093"/>
                <a:gd name="connsiteX0" fmla="*/ 155409 w 1611411"/>
                <a:gd name="connsiteY0" fmla="*/ 2967407 h 3156093"/>
                <a:gd name="connsiteX1" fmla="*/ 2 w 1611411"/>
                <a:gd name="connsiteY1" fmla="*/ 0 h 3156093"/>
                <a:gd name="connsiteX2" fmla="*/ 1611411 w 1611411"/>
                <a:gd name="connsiteY2" fmla="*/ 3156093 h 3156093"/>
                <a:gd name="connsiteX3" fmla="*/ 155409 w 1611411"/>
                <a:gd name="connsiteY3" fmla="*/ 2967407 h 3156093"/>
                <a:gd name="connsiteX0" fmla="*/ 169269 w 1625271"/>
                <a:gd name="connsiteY0" fmla="*/ 2967407 h 3156093"/>
                <a:gd name="connsiteX1" fmla="*/ 2 w 1625271"/>
                <a:gd name="connsiteY1" fmla="*/ 0 h 3156093"/>
                <a:gd name="connsiteX2" fmla="*/ 1625271 w 1625271"/>
                <a:gd name="connsiteY2" fmla="*/ 3156093 h 3156093"/>
                <a:gd name="connsiteX3" fmla="*/ 169269 w 1625271"/>
                <a:gd name="connsiteY3" fmla="*/ 2967407 h 3156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5271" h="3156093">
                  <a:moveTo>
                    <a:pt x="169269" y="2967407"/>
                  </a:moveTo>
                  <a:cubicBezTo>
                    <a:pt x="170032" y="1987948"/>
                    <a:pt x="-761" y="979459"/>
                    <a:pt x="2" y="0"/>
                  </a:cubicBezTo>
                  <a:lnTo>
                    <a:pt x="1625271" y="3156093"/>
                  </a:lnTo>
                  <a:lnTo>
                    <a:pt x="169269" y="2967407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菱形 7"/>
            <p:cNvSpPr/>
            <p:nvPr/>
          </p:nvSpPr>
          <p:spPr>
            <a:xfrm rot="11033315" flipH="1" flipV="1">
              <a:off x="6448797" y="3898221"/>
              <a:ext cx="265655" cy="437176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菱形 8"/>
            <p:cNvSpPr/>
            <p:nvPr/>
          </p:nvSpPr>
          <p:spPr>
            <a:xfrm rot="10493934" flipH="1" flipV="1">
              <a:off x="7027013" y="3898221"/>
              <a:ext cx="265655" cy="437176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18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打開掃描</a:t>
            </a:r>
            <a:r>
              <a:rPr lang="en-US" altLang="zh-TW" dirty="0"/>
              <a:t>APP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00" y="2093976"/>
            <a:ext cx="2880000" cy="2880000"/>
          </a:xfrm>
        </p:spPr>
      </p:pic>
    </p:spTree>
    <p:extLst>
      <p:ext uri="{BB962C8B-B14F-4D97-AF65-F5344CB8AC3E}">
        <p14:creationId xmlns:p14="http://schemas.microsoft.com/office/powerpoint/2010/main" val="21954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解答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5" r="21312"/>
          <a:stretch/>
        </p:blipFill>
        <p:spPr>
          <a:xfrm>
            <a:off x="685800" y="2194560"/>
            <a:ext cx="3653949" cy="3600000"/>
          </a:xfrm>
        </p:spPr>
      </p:pic>
      <p:sp>
        <p:nvSpPr>
          <p:cNvPr id="3" name="六邊形 2"/>
          <p:cNvSpPr/>
          <p:nvPr/>
        </p:nvSpPr>
        <p:spPr>
          <a:xfrm>
            <a:off x="5580112" y="3994560"/>
            <a:ext cx="2232248" cy="2242552"/>
          </a:xfrm>
          <a:prstGeom prst="hexagon">
            <a:avLst/>
          </a:prstGeom>
          <a:noFill/>
          <a:ln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5046196" y="1463601"/>
            <a:ext cx="3273336" cy="4300438"/>
            <a:chOff x="5046196" y="1463601"/>
            <a:chExt cx="3273336" cy="4300438"/>
          </a:xfrm>
        </p:grpSpPr>
        <p:grpSp>
          <p:nvGrpSpPr>
            <p:cNvPr id="19" name="群組 18"/>
            <p:cNvGrpSpPr/>
            <p:nvPr/>
          </p:nvGrpSpPr>
          <p:grpSpPr>
            <a:xfrm>
              <a:off x="5046196" y="1463601"/>
              <a:ext cx="2730159" cy="4300438"/>
              <a:chOff x="5046196" y="1463601"/>
              <a:chExt cx="2730159" cy="4300438"/>
            </a:xfrm>
          </p:grpSpPr>
          <p:sp>
            <p:nvSpPr>
              <p:cNvPr id="4" name="等腰三角形 3"/>
              <p:cNvSpPr/>
              <p:nvPr/>
            </p:nvSpPr>
            <p:spPr>
              <a:xfrm>
                <a:off x="5691501" y="1700808"/>
                <a:ext cx="1080120" cy="3788560"/>
              </a:xfrm>
              <a:custGeom>
                <a:avLst/>
                <a:gdLst>
                  <a:gd name="connsiteX0" fmla="*/ 0 w 1080120"/>
                  <a:gd name="connsiteY0" fmla="*/ 3788560 h 3788560"/>
                  <a:gd name="connsiteX1" fmla="*/ 1004080 w 1080120"/>
                  <a:gd name="connsiteY1" fmla="*/ 0 h 3788560"/>
                  <a:gd name="connsiteX2" fmla="*/ 1080120 w 1080120"/>
                  <a:gd name="connsiteY2" fmla="*/ 3788560 h 3788560"/>
                  <a:gd name="connsiteX3" fmla="*/ 0 w 1080120"/>
                  <a:gd name="connsiteY3" fmla="*/ 3788560 h 3788560"/>
                  <a:gd name="connsiteX0" fmla="*/ 0 w 1080120"/>
                  <a:gd name="connsiteY0" fmla="*/ 3788560 h 3788560"/>
                  <a:gd name="connsiteX1" fmla="*/ 1031376 w 1080120"/>
                  <a:gd name="connsiteY1" fmla="*/ 0 h 3788560"/>
                  <a:gd name="connsiteX2" fmla="*/ 1080120 w 1080120"/>
                  <a:gd name="connsiteY2" fmla="*/ 3788560 h 3788560"/>
                  <a:gd name="connsiteX3" fmla="*/ 0 w 1080120"/>
                  <a:gd name="connsiteY3" fmla="*/ 3788560 h 378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20" h="3788560">
                    <a:moveTo>
                      <a:pt x="0" y="3788560"/>
                    </a:moveTo>
                    <a:lnTo>
                      <a:pt x="1031376" y="0"/>
                    </a:lnTo>
                    <a:lnTo>
                      <a:pt x="1080120" y="3788560"/>
                    </a:lnTo>
                    <a:lnTo>
                      <a:pt x="0" y="378856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6649246" y="1700808"/>
                <a:ext cx="1127109" cy="3774912"/>
              </a:xfrm>
              <a:custGeom>
                <a:avLst/>
                <a:gdLst>
                  <a:gd name="connsiteX0" fmla="*/ 0 w 1080120"/>
                  <a:gd name="connsiteY0" fmla="*/ 3774912 h 3774912"/>
                  <a:gd name="connsiteX1" fmla="*/ 48735 w 1080120"/>
                  <a:gd name="connsiteY1" fmla="*/ 0 h 3774912"/>
                  <a:gd name="connsiteX2" fmla="*/ 1080120 w 1080120"/>
                  <a:gd name="connsiteY2" fmla="*/ 3774912 h 3774912"/>
                  <a:gd name="connsiteX3" fmla="*/ 0 w 1080120"/>
                  <a:gd name="connsiteY3" fmla="*/ 3774912 h 3774912"/>
                  <a:gd name="connsiteX0" fmla="*/ 0 w 1080120"/>
                  <a:gd name="connsiteY0" fmla="*/ 3774912 h 3774912"/>
                  <a:gd name="connsiteX1" fmla="*/ 7792 w 1080120"/>
                  <a:gd name="connsiteY1" fmla="*/ 0 h 3774912"/>
                  <a:gd name="connsiteX2" fmla="*/ 1080120 w 1080120"/>
                  <a:gd name="connsiteY2" fmla="*/ 3774912 h 3774912"/>
                  <a:gd name="connsiteX3" fmla="*/ 0 w 1080120"/>
                  <a:gd name="connsiteY3" fmla="*/ 3774912 h 3774912"/>
                  <a:gd name="connsiteX0" fmla="*/ 0 w 1107415"/>
                  <a:gd name="connsiteY0" fmla="*/ 3774912 h 3774912"/>
                  <a:gd name="connsiteX1" fmla="*/ 7792 w 1107415"/>
                  <a:gd name="connsiteY1" fmla="*/ 0 h 3774912"/>
                  <a:gd name="connsiteX2" fmla="*/ 1107415 w 1107415"/>
                  <a:gd name="connsiteY2" fmla="*/ 3733968 h 3774912"/>
                  <a:gd name="connsiteX3" fmla="*/ 0 w 1107415"/>
                  <a:gd name="connsiteY3" fmla="*/ 3774912 h 3774912"/>
                  <a:gd name="connsiteX0" fmla="*/ 19694 w 1127109"/>
                  <a:gd name="connsiteY0" fmla="*/ 3774912 h 3774912"/>
                  <a:gd name="connsiteX1" fmla="*/ 191 w 1127109"/>
                  <a:gd name="connsiteY1" fmla="*/ 0 h 3774912"/>
                  <a:gd name="connsiteX2" fmla="*/ 1127109 w 1127109"/>
                  <a:gd name="connsiteY2" fmla="*/ 3733968 h 3774912"/>
                  <a:gd name="connsiteX3" fmla="*/ 19694 w 1127109"/>
                  <a:gd name="connsiteY3" fmla="*/ 3774912 h 377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7109" h="3774912">
                    <a:moveTo>
                      <a:pt x="19694" y="3774912"/>
                    </a:moveTo>
                    <a:cubicBezTo>
                      <a:pt x="22291" y="2516608"/>
                      <a:pt x="-2406" y="1258304"/>
                      <a:pt x="191" y="0"/>
                    </a:cubicBezTo>
                    <a:lnTo>
                      <a:pt x="1127109" y="3733968"/>
                    </a:lnTo>
                    <a:lnTo>
                      <a:pt x="19694" y="3774912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tx1"/>
                </a:solidFill>
              </a:ln>
              <a:scene3d>
                <a:camera prst="isometricOffAxis1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等腰三角形 7"/>
              <p:cNvSpPr/>
              <p:nvPr/>
            </p:nvSpPr>
            <p:spPr>
              <a:xfrm>
                <a:off x="5046196" y="1463601"/>
                <a:ext cx="2239484" cy="4300438"/>
              </a:xfrm>
              <a:custGeom>
                <a:avLst/>
                <a:gdLst>
                  <a:gd name="connsiteX0" fmla="*/ 0 w 576064"/>
                  <a:gd name="connsiteY0" fmla="*/ 3802492 h 3802492"/>
                  <a:gd name="connsiteX1" fmla="*/ 576064 w 576064"/>
                  <a:gd name="connsiteY1" fmla="*/ 0 h 3802492"/>
                  <a:gd name="connsiteX2" fmla="*/ 576064 w 576064"/>
                  <a:gd name="connsiteY2" fmla="*/ 3802492 h 3802492"/>
                  <a:gd name="connsiteX3" fmla="*/ 0 w 576064"/>
                  <a:gd name="connsiteY3" fmla="*/ 3802492 h 3802492"/>
                  <a:gd name="connsiteX0" fmla="*/ 0 w 576064"/>
                  <a:gd name="connsiteY0" fmla="*/ 3802492 h 3952618"/>
                  <a:gd name="connsiteX1" fmla="*/ 576064 w 576064"/>
                  <a:gd name="connsiteY1" fmla="*/ 0 h 3952618"/>
                  <a:gd name="connsiteX2" fmla="*/ 576064 w 576064"/>
                  <a:gd name="connsiteY2" fmla="*/ 3952618 h 3952618"/>
                  <a:gd name="connsiteX3" fmla="*/ 0 w 576064"/>
                  <a:gd name="connsiteY3" fmla="*/ 3802492 h 3952618"/>
                  <a:gd name="connsiteX0" fmla="*/ 0 w 316756"/>
                  <a:gd name="connsiteY0" fmla="*/ 3474946 h 3952618"/>
                  <a:gd name="connsiteX1" fmla="*/ 316756 w 316756"/>
                  <a:gd name="connsiteY1" fmla="*/ 0 h 3952618"/>
                  <a:gd name="connsiteX2" fmla="*/ 316756 w 316756"/>
                  <a:gd name="connsiteY2" fmla="*/ 3952618 h 3952618"/>
                  <a:gd name="connsiteX3" fmla="*/ 0 w 316756"/>
                  <a:gd name="connsiteY3" fmla="*/ 3474946 h 3952618"/>
                  <a:gd name="connsiteX0" fmla="*/ 0 w 316756"/>
                  <a:gd name="connsiteY0" fmla="*/ 3474946 h 3966266"/>
                  <a:gd name="connsiteX1" fmla="*/ 316756 w 316756"/>
                  <a:gd name="connsiteY1" fmla="*/ 0 h 3966266"/>
                  <a:gd name="connsiteX2" fmla="*/ 180278 w 316756"/>
                  <a:gd name="connsiteY2" fmla="*/ 3966266 h 3966266"/>
                  <a:gd name="connsiteX3" fmla="*/ 0 w 316756"/>
                  <a:gd name="connsiteY3" fmla="*/ 3474946 h 3966266"/>
                  <a:gd name="connsiteX0" fmla="*/ 0 w 152983"/>
                  <a:gd name="connsiteY0" fmla="*/ 3461298 h 3966266"/>
                  <a:gd name="connsiteX1" fmla="*/ 152983 w 152983"/>
                  <a:gd name="connsiteY1" fmla="*/ 0 h 3966266"/>
                  <a:gd name="connsiteX2" fmla="*/ 16505 w 152983"/>
                  <a:gd name="connsiteY2" fmla="*/ 3966266 h 3966266"/>
                  <a:gd name="connsiteX3" fmla="*/ 0 w 152983"/>
                  <a:gd name="connsiteY3" fmla="*/ 3461298 h 3966266"/>
                  <a:gd name="connsiteX0" fmla="*/ 51734 w 204717"/>
                  <a:gd name="connsiteY0" fmla="*/ 3461298 h 3966266"/>
                  <a:gd name="connsiteX1" fmla="*/ 204717 w 204717"/>
                  <a:gd name="connsiteY1" fmla="*/ 0 h 3966266"/>
                  <a:gd name="connsiteX2" fmla="*/ 0 w 204717"/>
                  <a:gd name="connsiteY2" fmla="*/ 3966266 h 3966266"/>
                  <a:gd name="connsiteX3" fmla="*/ 51734 w 204717"/>
                  <a:gd name="connsiteY3" fmla="*/ 3461298 h 3966266"/>
                  <a:gd name="connsiteX0" fmla="*/ 51734 w 1009935"/>
                  <a:gd name="connsiteY0" fmla="*/ 3038217 h 3543185"/>
                  <a:gd name="connsiteX1" fmla="*/ 1009935 w 1009935"/>
                  <a:gd name="connsiteY1" fmla="*/ 0 h 3543185"/>
                  <a:gd name="connsiteX2" fmla="*/ 0 w 1009935"/>
                  <a:gd name="connsiteY2" fmla="*/ 3543185 h 3543185"/>
                  <a:gd name="connsiteX3" fmla="*/ 51734 w 1009935"/>
                  <a:gd name="connsiteY3" fmla="*/ 3038217 h 3543185"/>
                  <a:gd name="connsiteX0" fmla="*/ 256450 w 1214651"/>
                  <a:gd name="connsiteY0" fmla="*/ 3038217 h 3638719"/>
                  <a:gd name="connsiteX1" fmla="*/ 1214651 w 1214651"/>
                  <a:gd name="connsiteY1" fmla="*/ 0 h 3638719"/>
                  <a:gd name="connsiteX2" fmla="*/ 0 w 1214651"/>
                  <a:gd name="connsiteY2" fmla="*/ 3638719 h 3638719"/>
                  <a:gd name="connsiteX3" fmla="*/ 256450 w 1214651"/>
                  <a:gd name="connsiteY3" fmla="*/ 3038217 h 3638719"/>
                  <a:gd name="connsiteX0" fmla="*/ 10791 w 1214651"/>
                  <a:gd name="connsiteY0" fmla="*/ 2929035 h 3638719"/>
                  <a:gd name="connsiteX1" fmla="*/ 1214651 w 1214651"/>
                  <a:gd name="connsiteY1" fmla="*/ 0 h 3638719"/>
                  <a:gd name="connsiteX2" fmla="*/ 0 w 1214651"/>
                  <a:gd name="connsiteY2" fmla="*/ 3638719 h 3638719"/>
                  <a:gd name="connsiteX3" fmla="*/ 10791 w 1214651"/>
                  <a:gd name="connsiteY3" fmla="*/ 2929035 h 3638719"/>
                  <a:gd name="connsiteX0" fmla="*/ 10791 w 1423288"/>
                  <a:gd name="connsiteY0" fmla="*/ 2778436 h 3488120"/>
                  <a:gd name="connsiteX1" fmla="*/ 1423288 w 1423288"/>
                  <a:gd name="connsiteY1" fmla="*/ 0 h 3488120"/>
                  <a:gd name="connsiteX2" fmla="*/ 0 w 1423288"/>
                  <a:gd name="connsiteY2" fmla="*/ 3488120 h 3488120"/>
                  <a:gd name="connsiteX3" fmla="*/ 10791 w 1423288"/>
                  <a:gd name="connsiteY3" fmla="*/ 2778436 h 3488120"/>
                  <a:gd name="connsiteX0" fmla="*/ 10791 w 1595108"/>
                  <a:gd name="connsiteY0" fmla="*/ 2778436 h 3488120"/>
                  <a:gd name="connsiteX1" fmla="*/ 1595108 w 1595108"/>
                  <a:gd name="connsiteY1" fmla="*/ 0 h 3488120"/>
                  <a:gd name="connsiteX2" fmla="*/ 0 w 1595108"/>
                  <a:gd name="connsiteY2" fmla="*/ 3488120 h 3488120"/>
                  <a:gd name="connsiteX3" fmla="*/ 10791 w 1595108"/>
                  <a:gd name="connsiteY3" fmla="*/ 2778436 h 3488120"/>
                  <a:gd name="connsiteX0" fmla="*/ 10791 w 1803746"/>
                  <a:gd name="connsiteY0" fmla="*/ 2743682 h 3453366"/>
                  <a:gd name="connsiteX1" fmla="*/ 1803746 w 1803746"/>
                  <a:gd name="connsiteY1" fmla="*/ 0 h 3453366"/>
                  <a:gd name="connsiteX2" fmla="*/ 0 w 1803746"/>
                  <a:gd name="connsiteY2" fmla="*/ 3453366 h 3453366"/>
                  <a:gd name="connsiteX3" fmla="*/ 10791 w 1803746"/>
                  <a:gd name="connsiteY3" fmla="*/ 2743682 h 3453366"/>
                  <a:gd name="connsiteX0" fmla="*/ 10791 w 1877383"/>
                  <a:gd name="connsiteY0" fmla="*/ 2801605 h 3511289"/>
                  <a:gd name="connsiteX1" fmla="*/ 1877383 w 1877383"/>
                  <a:gd name="connsiteY1" fmla="*/ 0 h 3511289"/>
                  <a:gd name="connsiteX2" fmla="*/ 0 w 1877383"/>
                  <a:gd name="connsiteY2" fmla="*/ 3511289 h 3511289"/>
                  <a:gd name="connsiteX3" fmla="*/ 10791 w 1877383"/>
                  <a:gd name="connsiteY3" fmla="*/ 2801605 h 3511289"/>
                  <a:gd name="connsiteX0" fmla="*/ 10791 w 1938747"/>
                  <a:gd name="connsiteY0" fmla="*/ 2940619 h 3650303"/>
                  <a:gd name="connsiteX1" fmla="*/ 1938747 w 1938747"/>
                  <a:gd name="connsiteY1" fmla="*/ 0 h 3650303"/>
                  <a:gd name="connsiteX2" fmla="*/ 0 w 1938747"/>
                  <a:gd name="connsiteY2" fmla="*/ 3650303 h 3650303"/>
                  <a:gd name="connsiteX3" fmla="*/ 10791 w 1938747"/>
                  <a:gd name="connsiteY3" fmla="*/ 2940619 h 3650303"/>
                  <a:gd name="connsiteX0" fmla="*/ 59882 w 1938747"/>
                  <a:gd name="connsiteY0" fmla="*/ 3091218 h 3650303"/>
                  <a:gd name="connsiteX1" fmla="*/ 1938747 w 1938747"/>
                  <a:gd name="connsiteY1" fmla="*/ 0 h 3650303"/>
                  <a:gd name="connsiteX2" fmla="*/ 0 w 1938747"/>
                  <a:gd name="connsiteY2" fmla="*/ 3650303 h 3650303"/>
                  <a:gd name="connsiteX3" fmla="*/ 59882 w 1938747"/>
                  <a:gd name="connsiteY3" fmla="*/ 3091218 h 3650303"/>
                  <a:gd name="connsiteX0" fmla="*/ 0 w 1940229"/>
                  <a:gd name="connsiteY0" fmla="*/ 3091218 h 3650303"/>
                  <a:gd name="connsiteX1" fmla="*/ 1940229 w 1940229"/>
                  <a:gd name="connsiteY1" fmla="*/ 0 h 3650303"/>
                  <a:gd name="connsiteX2" fmla="*/ 1482 w 1940229"/>
                  <a:gd name="connsiteY2" fmla="*/ 3650303 h 3650303"/>
                  <a:gd name="connsiteX3" fmla="*/ 0 w 1940229"/>
                  <a:gd name="connsiteY3" fmla="*/ 3091218 h 3650303"/>
                  <a:gd name="connsiteX0" fmla="*/ 0 w 2013865"/>
                  <a:gd name="connsiteY0" fmla="*/ 3125972 h 3650303"/>
                  <a:gd name="connsiteX1" fmla="*/ 2013865 w 2013865"/>
                  <a:gd name="connsiteY1" fmla="*/ 0 h 3650303"/>
                  <a:gd name="connsiteX2" fmla="*/ 75118 w 2013865"/>
                  <a:gd name="connsiteY2" fmla="*/ 3650303 h 3650303"/>
                  <a:gd name="connsiteX3" fmla="*/ 0 w 2013865"/>
                  <a:gd name="connsiteY3" fmla="*/ 3125972 h 3650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3865" h="3650303">
                    <a:moveTo>
                      <a:pt x="0" y="3125972"/>
                    </a:moveTo>
                    <a:lnTo>
                      <a:pt x="2013865" y="0"/>
                    </a:lnTo>
                    <a:lnTo>
                      <a:pt x="75118" y="3650303"/>
                    </a:lnTo>
                    <a:lnTo>
                      <a:pt x="0" y="3125972"/>
                    </a:lnTo>
                    <a:close/>
                  </a:path>
                </a:pathLst>
              </a:custGeom>
              <a:solidFill>
                <a:schemeClr val="accent2"/>
              </a:solidFill>
              <a:scene3d>
                <a:camera prst="isometricOffAxis1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 rot="1587289">
                <a:off x="6098358" y="4090766"/>
                <a:ext cx="484701" cy="946048"/>
                <a:chOff x="4722553" y="5045349"/>
                <a:chExt cx="484701" cy="946048"/>
              </a:xfrm>
            </p:grpSpPr>
            <p:sp>
              <p:nvSpPr>
                <p:cNvPr id="10" name="流程圖: 接點 9"/>
                <p:cNvSpPr/>
                <p:nvPr/>
              </p:nvSpPr>
              <p:spPr>
                <a:xfrm rot="20753064">
                  <a:off x="4722553" y="5045349"/>
                  <a:ext cx="284774" cy="345171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" name="五角星形 10"/>
                <p:cNvSpPr/>
                <p:nvPr/>
              </p:nvSpPr>
              <p:spPr>
                <a:xfrm rot="20753064">
                  <a:off x="4811469" y="5530675"/>
                  <a:ext cx="395785" cy="460722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13" name="群組 12"/>
              <p:cNvGrpSpPr/>
              <p:nvPr/>
            </p:nvGrpSpPr>
            <p:grpSpPr>
              <a:xfrm rot="156694">
                <a:off x="6904312" y="4061803"/>
                <a:ext cx="484701" cy="946048"/>
                <a:chOff x="4722553" y="5045349"/>
                <a:chExt cx="484701" cy="946048"/>
              </a:xfrm>
            </p:grpSpPr>
            <p:sp>
              <p:nvSpPr>
                <p:cNvPr id="14" name="流程圖: 接點 13"/>
                <p:cNvSpPr/>
                <p:nvPr/>
              </p:nvSpPr>
              <p:spPr>
                <a:xfrm rot="20753064">
                  <a:off x="4722553" y="5045349"/>
                  <a:ext cx="284774" cy="345171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5" name="五角星形 14"/>
                <p:cNvSpPr/>
                <p:nvPr/>
              </p:nvSpPr>
              <p:spPr>
                <a:xfrm rot="20753064">
                  <a:off x="4811469" y="5530675"/>
                  <a:ext cx="395785" cy="460722"/>
                </a:xfrm>
                <a:prstGeom prst="star5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17" name="流程圖: 接點 16"/>
              <p:cNvSpPr/>
              <p:nvPr/>
            </p:nvSpPr>
            <p:spPr>
              <a:xfrm rot="1430697">
                <a:off x="6002060" y="3757416"/>
                <a:ext cx="105755" cy="345171"/>
              </a:xfrm>
              <a:prstGeom prst="flowChartConnector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五角星形 17"/>
              <p:cNvSpPr/>
              <p:nvPr/>
            </p:nvSpPr>
            <p:spPr>
              <a:xfrm rot="1430697">
                <a:off x="5798548" y="4221398"/>
                <a:ext cx="146980" cy="460722"/>
              </a:xfrm>
              <a:prstGeom prst="star5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9" name="等腰三角形 7"/>
            <p:cNvSpPr/>
            <p:nvPr/>
          </p:nvSpPr>
          <p:spPr>
            <a:xfrm flipH="1">
              <a:off x="6111109" y="2139968"/>
              <a:ext cx="2208423" cy="2922740"/>
            </a:xfrm>
            <a:custGeom>
              <a:avLst/>
              <a:gdLst>
                <a:gd name="connsiteX0" fmla="*/ 0 w 576064"/>
                <a:gd name="connsiteY0" fmla="*/ 3802492 h 3802492"/>
                <a:gd name="connsiteX1" fmla="*/ 576064 w 576064"/>
                <a:gd name="connsiteY1" fmla="*/ 0 h 3802492"/>
                <a:gd name="connsiteX2" fmla="*/ 576064 w 576064"/>
                <a:gd name="connsiteY2" fmla="*/ 3802492 h 3802492"/>
                <a:gd name="connsiteX3" fmla="*/ 0 w 576064"/>
                <a:gd name="connsiteY3" fmla="*/ 3802492 h 3802492"/>
                <a:gd name="connsiteX0" fmla="*/ 0 w 576064"/>
                <a:gd name="connsiteY0" fmla="*/ 3802492 h 3952618"/>
                <a:gd name="connsiteX1" fmla="*/ 576064 w 576064"/>
                <a:gd name="connsiteY1" fmla="*/ 0 h 3952618"/>
                <a:gd name="connsiteX2" fmla="*/ 576064 w 576064"/>
                <a:gd name="connsiteY2" fmla="*/ 3952618 h 3952618"/>
                <a:gd name="connsiteX3" fmla="*/ 0 w 576064"/>
                <a:gd name="connsiteY3" fmla="*/ 3802492 h 3952618"/>
                <a:gd name="connsiteX0" fmla="*/ 0 w 316756"/>
                <a:gd name="connsiteY0" fmla="*/ 3474946 h 3952618"/>
                <a:gd name="connsiteX1" fmla="*/ 316756 w 316756"/>
                <a:gd name="connsiteY1" fmla="*/ 0 h 3952618"/>
                <a:gd name="connsiteX2" fmla="*/ 316756 w 316756"/>
                <a:gd name="connsiteY2" fmla="*/ 3952618 h 3952618"/>
                <a:gd name="connsiteX3" fmla="*/ 0 w 316756"/>
                <a:gd name="connsiteY3" fmla="*/ 3474946 h 3952618"/>
                <a:gd name="connsiteX0" fmla="*/ 0 w 316756"/>
                <a:gd name="connsiteY0" fmla="*/ 3474946 h 3966266"/>
                <a:gd name="connsiteX1" fmla="*/ 316756 w 316756"/>
                <a:gd name="connsiteY1" fmla="*/ 0 h 3966266"/>
                <a:gd name="connsiteX2" fmla="*/ 180278 w 316756"/>
                <a:gd name="connsiteY2" fmla="*/ 3966266 h 3966266"/>
                <a:gd name="connsiteX3" fmla="*/ 0 w 316756"/>
                <a:gd name="connsiteY3" fmla="*/ 3474946 h 3966266"/>
                <a:gd name="connsiteX0" fmla="*/ 0 w 152983"/>
                <a:gd name="connsiteY0" fmla="*/ 3461298 h 3966266"/>
                <a:gd name="connsiteX1" fmla="*/ 152983 w 152983"/>
                <a:gd name="connsiteY1" fmla="*/ 0 h 3966266"/>
                <a:gd name="connsiteX2" fmla="*/ 16505 w 152983"/>
                <a:gd name="connsiteY2" fmla="*/ 3966266 h 3966266"/>
                <a:gd name="connsiteX3" fmla="*/ 0 w 152983"/>
                <a:gd name="connsiteY3" fmla="*/ 3461298 h 3966266"/>
                <a:gd name="connsiteX0" fmla="*/ 51734 w 204717"/>
                <a:gd name="connsiteY0" fmla="*/ 3461298 h 3966266"/>
                <a:gd name="connsiteX1" fmla="*/ 204717 w 204717"/>
                <a:gd name="connsiteY1" fmla="*/ 0 h 3966266"/>
                <a:gd name="connsiteX2" fmla="*/ 0 w 204717"/>
                <a:gd name="connsiteY2" fmla="*/ 3966266 h 3966266"/>
                <a:gd name="connsiteX3" fmla="*/ 51734 w 204717"/>
                <a:gd name="connsiteY3" fmla="*/ 3461298 h 3966266"/>
                <a:gd name="connsiteX0" fmla="*/ 51734 w 1009935"/>
                <a:gd name="connsiteY0" fmla="*/ 3038217 h 3543185"/>
                <a:gd name="connsiteX1" fmla="*/ 1009935 w 1009935"/>
                <a:gd name="connsiteY1" fmla="*/ 0 h 3543185"/>
                <a:gd name="connsiteX2" fmla="*/ 0 w 1009935"/>
                <a:gd name="connsiteY2" fmla="*/ 3543185 h 3543185"/>
                <a:gd name="connsiteX3" fmla="*/ 51734 w 1009935"/>
                <a:gd name="connsiteY3" fmla="*/ 3038217 h 3543185"/>
                <a:gd name="connsiteX0" fmla="*/ 256450 w 1214651"/>
                <a:gd name="connsiteY0" fmla="*/ 3038217 h 3638719"/>
                <a:gd name="connsiteX1" fmla="*/ 1214651 w 1214651"/>
                <a:gd name="connsiteY1" fmla="*/ 0 h 3638719"/>
                <a:gd name="connsiteX2" fmla="*/ 0 w 1214651"/>
                <a:gd name="connsiteY2" fmla="*/ 3638719 h 3638719"/>
                <a:gd name="connsiteX3" fmla="*/ 256450 w 1214651"/>
                <a:gd name="connsiteY3" fmla="*/ 3038217 h 3638719"/>
                <a:gd name="connsiteX0" fmla="*/ 10791 w 1214651"/>
                <a:gd name="connsiteY0" fmla="*/ 2929035 h 3638719"/>
                <a:gd name="connsiteX1" fmla="*/ 1214651 w 1214651"/>
                <a:gd name="connsiteY1" fmla="*/ 0 h 3638719"/>
                <a:gd name="connsiteX2" fmla="*/ 0 w 1214651"/>
                <a:gd name="connsiteY2" fmla="*/ 3638719 h 3638719"/>
                <a:gd name="connsiteX3" fmla="*/ 10791 w 1214651"/>
                <a:gd name="connsiteY3" fmla="*/ 2929035 h 3638719"/>
                <a:gd name="connsiteX0" fmla="*/ 10791 w 1423288"/>
                <a:gd name="connsiteY0" fmla="*/ 2778436 h 3488120"/>
                <a:gd name="connsiteX1" fmla="*/ 1423288 w 1423288"/>
                <a:gd name="connsiteY1" fmla="*/ 0 h 3488120"/>
                <a:gd name="connsiteX2" fmla="*/ 0 w 1423288"/>
                <a:gd name="connsiteY2" fmla="*/ 3488120 h 3488120"/>
                <a:gd name="connsiteX3" fmla="*/ 10791 w 1423288"/>
                <a:gd name="connsiteY3" fmla="*/ 2778436 h 3488120"/>
                <a:gd name="connsiteX0" fmla="*/ 10791 w 1595108"/>
                <a:gd name="connsiteY0" fmla="*/ 2778436 h 3488120"/>
                <a:gd name="connsiteX1" fmla="*/ 1595108 w 1595108"/>
                <a:gd name="connsiteY1" fmla="*/ 0 h 3488120"/>
                <a:gd name="connsiteX2" fmla="*/ 0 w 1595108"/>
                <a:gd name="connsiteY2" fmla="*/ 3488120 h 3488120"/>
                <a:gd name="connsiteX3" fmla="*/ 10791 w 1595108"/>
                <a:gd name="connsiteY3" fmla="*/ 2778436 h 3488120"/>
                <a:gd name="connsiteX0" fmla="*/ 10791 w 1803746"/>
                <a:gd name="connsiteY0" fmla="*/ 2743682 h 3453366"/>
                <a:gd name="connsiteX1" fmla="*/ 1803746 w 1803746"/>
                <a:gd name="connsiteY1" fmla="*/ 0 h 3453366"/>
                <a:gd name="connsiteX2" fmla="*/ 0 w 1803746"/>
                <a:gd name="connsiteY2" fmla="*/ 3453366 h 3453366"/>
                <a:gd name="connsiteX3" fmla="*/ 10791 w 1803746"/>
                <a:gd name="connsiteY3" fmla="*/ 2743682 h 3453366"/>
                <a:gd name="connsiteX0" fmla="*/ 10791 w 1877383"/>
                <a:gd name="connsiteY0" fmla="*/ 2801605 h 3511289"/>
                <a:gd name="connsiteX1" fmla="*/ 1877383 w 1877383"/>
                <a:gd name="connsiteY1" fmla="*/ 0 h 3511289"/>
                <a:gd name="connsiteX2" fmla="*/ 0 w 1877383"/>
                <a:gd name="connsiteY2" fmla="*/ 3511289 h 3511289"/>
                <a:gd name="connsiteX3" fmla="*/ 10791 w 1877383"/>
                <a:gd name="connsiteY3" fmla="*/ 2801605 h 3511289"/>
                <a:gd name="connsiteX0" fmla="*/ 10791 w 1938747"/>
                <a:gd name="connsiteY0" fmla="*/ 2940619 h 3650303"/>
                <a:gd name="connsiteX1" fmla="*/ 1938747 w 1938747"/>
                <a:gd name="connsiteY1" fmla="*/ 0 h 3650303"/>
                <a:gd name="connsiteX2" fmla="*/ 0 w 1938747"/>
                <a:gd name="connsiteY2" fmla="*/ 3650303 h 3650303"/>
                <a:gd name="connsiteX3" fmla="*/ 10791 w 1938747"/>
                <a:gd name="connsiteY3" fmla="*/ 2940619 h 3650303"/>
                <a:gd name="connsiteX0" fmla="*/ 59882 w 1938747"/>
                <a:gd name="connsiteY0" fmla="*/ 3091218 h 3650303"/>
                <a:gd name="connsiteX1" fmla="*/ 1938747 w 1938747"/>
                <a:gd name="connsiteY1" fmla="*/ 0 h 3650303"/>
                <a:gd name="connsiteX2" fmla="*/ 0 w 1938747"/>
                <a:gd name="connsiteY2" fmla="*/ 3650303 h 3650303"/>
                <a:gd name="connsiteX3" fmla="*/ 59882 w 1938747"/>
                <a:gd name="connsiteY3" fmla="*/ 3091218 h 3650303"/>
                <a:gd name="connsiteX0" fmla="*/ 0 w 1940229"/>
                <a:gd name="connsiteY0" fmla="*/ 3091218 h 3650303"/>
                <a:gd name="connsiteX1" fmla="*/ 1940229 w 1940229"/>
                <a:gd name="connsiteY1" fmla="*/ 0 h 3650303"/>
                <a:gd name="connsiteX2" fmla="*/ 1482 w 1940229"/>
                <a:gd name="connsiteY2" fmla="*/ 3650303 h 3650303"/>
                <a:gd name="connsiteX3" fmla="*/ 0 w 1940229"/>
                <a:gd name="connsiteY3" fmla="*/ 3091218 h 3650303"/>
                <a:gd name="connsiteX0" fmla="*/ 0 w 2013865"/>
                <a:gd name="connsiteY0" fmla="*/ 3125972 h 3650303"/>
                <a:gd name="connsiteX1" fmla="*/ 2013865 w 2013865"/>
                <a:gd name="connsiteY1" fmla="*/ 0 h 3650303"/>
                <a:gd name="connsiteX2" fmla="*/ 75118 w 2013865"/>
                <a:gd name="connsiteY2" fmla="*/ 3650303 h 3650303"/>
                <a:gd name="connsiteX3" fmla="*/ 0 w 2013865"/>
                <a:gd name="connsiteY3" fmla="*/ 3125972 h 3650303"/>
                <a:gd name="connsiteX0" fmla="*/ 0 w 2076886"/>
                <a:gd name="connsiteY0" fmla="*/ 3125972 h 3650303"/>
                <a:gd name="connsiteX1" fmla="*/ 2076886 w 2076886"/>
                <a:gd name="connsiteY1" fmla="*/ 0 h 3650303"/>
                <a:gd name="connsiteX2" fmla="*/ 75118 w 2076886"/>
                <a:gd name="connsiteY2" fmla="*/ 3650303 h 3650303"/>
                <a:gd name="connsiteX3" fmla="*/ 0 w 2076886"/>
                <a:gd name="connsiteY3" fmla="*/ 3125972 h 3650303"/>
                <a:gd name="connsiteX0" fmla="*/ 0 w 2114700"/>
                <a:gd name="connsiteY0" fmla="*/ 3125972 h 3650303"/>
                <a:gd name="connsiteX1" fmla="*/ 2114700 w 2114700"/>
                <a:gd name="connsiteY1" fmla="*/ 0 h 3650303"/>
                <a:gd name="connsiteX2" fmla="*/ 75118 w 2114700"/>
                <a:gd name="connsiteY2" fmla="*/ 3650303 h 3650303"/>
                <a:gd name="connsiteX3" fmla="*/ 0 w 2114700"/>
                <a:gd name="connsiteY3" fmla="*/ 3125972 h 3650303"/>
                <a:gd name="connsiteX0" fmla="*/ 25717 w 2039582"/>
                <a:gd name="connsiteY0" fmla="*/ 3057792 h 3650303"/>
                <a:gd name="connsiteX1" fmla="*/ 2039582 w 2039582"/>
                <a:gd name="connsiteY1" fmla="*/ 0 h 3650303"/>
                <a:gd name="connsiteX2" fmla="*/ 0 w 2039582"/>
                <a:gd name="connsiteY2" fmla="*/ 3650303 h 3650303"/>
                <a:gd name="connsiteX3" fmla="*/ 25717 w 2039582"/>
                <a:gd name="connsiteY3" fmla="*/ 3057792 h 3650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582" h="3650303">
                  <a:moveTo>
                    <a:pt x="25717" y="3057792"/>
                  </a:moveTo>
                  <a:lnTo>
                    <a:pt x="2039582" y="0"/>
                  </a:lnTo>
                  <a:lnTo>
                    <a:pt x="0" y="3650303"/>
                  </a:lnTo>
                  <a:lnTo>
                    <a:pt x="25717" y="3057792"/>
                  </a:lnTo>
                  <a:close/>
                </a:path>
              </a:pathLst>
            </a:custGeom>
            <a:solidFill>
              <a:schemeClr val="accent2"/>
            </a:solidFill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90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角柱的</a:t>
            </a:r>
            <a:r>
              <a:rPr lang="zh-TW" altLang="en-US" dirty="0"/>
              <a:t>名字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983"/>
          <a:stretch/>
        </p:blipFill>
        <p:spPr>
          <a:xfrm>
            <a:off x="693856" y="2420889"/>
            <a:ext cx="7764344" cy="259228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83853" y="5340091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三角柱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699792" y="5357551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四</a:t>
            </a:r>
            <a:r>
              <a:rPr lang="zh-TW" altLang="en-US" sz="2400" dirty="0" smtClean="0"/>
              <a:t>角柱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42299" y="5340089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五角柱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184806" y="5340089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六</a:t>
            </a:r>
            <a:r>
              <a:rPr lang="zh-TW" altLang="en-US" sz="2400" dirty="0" smtClean="0"/>
              <a:t>角柱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93856" y="1841145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我們</a:t>
            </a:r>
            <a:r>
              <a:rPr lang="zh-TW" altLang="en-US" sz="2000" dirty="0" smtClean="0"/>
              <a:t>依照柱體</a:t>
            </a:r>
            <a:r>
              <a:rPr lang="zh-TW" altLang="en-US" sz="3200" b="1" dirty="0">
                <a:solidFill>
                  <a:srgbClr val="FF0000"/>
                </a:solidFill>
              </a:rPr>
              <a:t>底面</a:t>
            </a:r>
            <a:r>
              <a:rPr lang="zh-TW" altLang="en-US" sz="2000" dirty="0"/>
              <a:t>的形狀來稱呼</a:t>
            </a:r>
            <a:endParaRPr lang="en-US" altLang="zh-TW" sz="20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292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</a:t>
            </a:r>
            <a:r>
              <a:rPr lang="zh-TW" altLang="en-US" dirty="0"/>
              <a:t>人</a:t>
            </a:r>
            <a:r>
              <a:rPr lang="zh-TW" altLang="en-US" dirty="0" smtClean="0"/>
              <a:t>闖關</a:t>
            </a:r>
            <a:r>
              <a:rPr lang="zh-TW" altLang="en-US" dirty="0"/>
              <a:t>時間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625346" y="3284984"/>
            <a:ext cx="7124134" cy="1066800"/>
          </a:xfrm>
        </p:spPr>
        <p:txBody>
          <a:bodyPr>
            <a:normAutofit/>
          </a:bodyPr>
          <a:lstStyle/>
          <a:p>
            <a:r>
              <a:rPr lang="zh-TW" altLang="en-US" sz="2200" dirty="0" smtClean="0"/>
              <a:t>現在拿出你手上的</a:t>
            </a:r>
            <a:r>
              <a:rPr lang="en-US" altLang="zh-TW" sz="2200" dirty="0" smtClean="0"/>
              <a:t>Pad</a:t>
            </a:r>
            <a:r>
              <a:rPr lang="zh-TW" altLang="en-US" sz="2200" dirty="0" smtClean="0"/>
              <a:t>，打開</a:t>
            </a:r>
            <a:r>
              <a:rPr lang="en-US" altLang="zh-TW" sz="2200" smtClean="0"/>
              <a:t>App</a:t>
            </a:r>
            <a:r>
              <a:rPr lang="zh-TW" altLang="en-US" sz="2200" smtClean="0"/>
              <a:t>挑戰</a:t>
            </a:r>
            <a:r>
              <a:rPr lang="zh-TW" altLang="en-US" sz="2200" dirty="0" smtClean="0"/>
              <a:t>一下吧</a:t>
            </a:r>
            <a:r>
              <a:rPr lang="zh-TW" altLang="en-US" sz="2200" dirty="0"/>
              <a:t>！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37" b="95814" l="5556" r="96032">
                        <a14:foregroundMark x1="20635" y1="27907" x2="82540" y2="26977"/>
                        <a14:foregroundMark x1="34127" y1="58605" x2="34127" y2="70233"/>
                        <a14:foregroundMark x1="65079" y1="57209" x2="65873" y2="70233"/>
                        <a14:foregroundMark x1="72222" y1="61395" x2="71429" y2="69302"/>
                        <a14:foregroundMark x1="30159" y1="63256" x2="30159" y2="67907"/>
                        <a14:backgroundMark x1="24603" y1="74884" x2="8730" y2="753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3847759"/>
            <a:ext cx="175635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角柱大</a:t>
            </a:r>
            <a:r>
              <a:rPr lang="zh-TW" altLang="en-US" dirty="0"/>
              <a:t>變身</a:t>
            </a:r>
            <a:r>
              <a:rPr lang="en-US" altLang="zh-TW" dirty="0"/>
              <a:t>-</a:t>
            </a:r>
            <a:r>
              <a:rPr lang="zh-TW" altLang="en-US" dirty="0"/>
              <a:t>展開圖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42463"/>
            <a:ext cx="2156700" cy="19908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968" y="2342463"/>
            <a:ext cx="2156700" cy="19908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732240" y="4869158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圓</a:t>
            </a:r>
            <a:r>
              <a:rPr lang="zh-TW" altLang="en-US" sz="2400" dirty="0" smtClean="0"/>
              <a:t>柱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89202" y="4869159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三</a:t>
            </a:r>
            <a:r>
              <a:rPr lang="zh-TW" altLang="en-US" sz="2400" dirty="0" smtClean="0"/>
              <a:t>角</a:t>
            </a:r>
            <a:r>
              <a:rPr lang="zh-TW" altLang="en-US" sz="2400" dirty="0"/>
              <a:t>柱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744370" y="4869158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五</a:t>
            </a:r>
            <a:r>
              <a:rPr lang="zh-TW" altLang="en-US" sz="2400" dirty="0" smtClean="0"/>
              <a:t>角</a:t>
            </a:r>
            <a:r>
              <a:rPr lang="zh-TW" altLang="en-US" sz="2400" dirty="0"/>
              <a:t>柱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6103" y="2180105"/>
            <a:ext cx="2772097" cy="231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/>
              <a:t>立體圖形</a:t>
            </a:r>
            <a:r>
              <a:rPr lang="en-US" altLang="zh-TW" sz="6000" dirty="0"/>
              <a:t>-</a:t>
            </a:r>
            <a:r>
              <a:rPr lang="zh-TW" altLang="en-US" sz="6000" dirty="0" smtClean="0"/>
              <a:t>角錐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10" b="100000" l="8780" r="98537">
                        <a14:foregroundMark x1="82439" y1="36145" x2="82439" y2="393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386635" y="3493368"/>
            <a:ext cx="27637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什麼是</a:t>
            </a:r>
            <a:r>
              <a:rPr lang="zh-TW" altLang="en-US" dirty="0" smtClean="0"/>
              <a:t>角錐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立體圖形有</a:t>
            </a:r>
            <a:r>
              <a:rPr lang="zh-TW" altLang="en-US" dirty="0"/>
              <a:t>一個尖尖的頂端，我們稱為</a:t>
            </a:r>
            <a:r>
              <a:rPr lang="zh-TW" altLang="en-US" dirty="0" smtClean="0"/>
              <a:t>錐體</a:t>
            </a:r>
            <a:endParaRPr lang="en-US" altLang="zh-TW" dirty="0" smtClean="0"/>
          </a:p>
          <a:p>
            <a:r>
              <a:rPr lang="zh-TW" altLang="en-US" dirty="0"/>
              <a:t>角錐的特色：頂端都是尖尖的，側面都是</a:t>
            </a:r>
            <a:r>
              <a:rPr lang="zh-TW" altLang="en-US" dirty="0" smtClean="0"/>
              <a:t>三角形</a:t>
            </a:r>
            <a:endParaRPr lang="en-US" altLang="zh-TW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147509" y="577735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底面</a:t>
            </a:r>
            <a:endParaRPr lang="zh-TW" altLang="en-US" sz="3200" dirty="0"/>
          </a:p>
        </p:txBody>
      </p:sp>
      <p:pic>
        <p:nvPicPr>
          <p:cNvPr id="7" name="Picture 2" descr="D:\今日進度\專案\科教館\101年暑假營隊\國小低年級B班\image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1" y="3068960"/>
            <a:ext cx="3456385" cy="334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單箭頭接點 7"/>
          <p:cNvCxnSpPr/>
          <p:nvPr/>
        </p:nvCxnSpPr>
        <p:spPr>
          <a:xfrm>
            <a:off x="4009925" y="5900121"/>
            <a:ext cx="2132261" cy="1696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013883" y="4715761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側面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122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</a:t>
            </a:r>
            <a:r>
              <a:rPr lang="zh-TW" altLang="en-US" dirty="0"/>
              <a:t>錐</a:t>
            </a:r>
            <a:r>
              <a:rPr lang="zh-TW" altLang="en-US" dirty="0" smtClean="0"/>
              <a:t>的名字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我們依照錐體</a:t>
            </a:r>
            <a:r>
              <a:rPr lang="zh-TW" altLang="en-US" sz="3600" b="1" dirty="0">
                <a:solidFill>
                  <a:srgbClr val="FF0000"/>
                </a:solidFill>
              </a:rPr>
              <a:t>底面</a:t>
            </a:r>
            <a:r>
              <a:rPr lang="zh-TW" altLang="en-US" dirty="0"/>
              <a:t>的形狀來</a:t>
            </a:r>
            <a:r>
              <a:rPr lang="zh-TW" altLang="en-US" dirty="0" smtClean="0"/>
              <a:t>稱呼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Picture 2" descr="D:\今日進度\專案\科教館\101年暑假營隊\國小低年級B班\pyramid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1"/>
          <a:stretch/>
        </p:blipFill>
        <p:spPr bwMode="auto">
          <a:xfrm>
            <a:off x="539552" y="2778652"/>
            <a:ext cx="83030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99592" y="5808324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三角錐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03848" y="5808323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四</a:t>
            </a:r>
            <a:r>
              <a:rPr lang="zh-TW" altLang="en-US" sz="2400" dirty="0" smtClean="0"/>
              <a:t>角錐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256076" y="5808323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五角錐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7428628" y="5808322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六</a:t>
            </a:r>
            <a:r>
              <a:rPr lang="zh-TW" altLang="en-US" sz="2400" dirty="0" smtClean="0"/>
              <a:t>角錐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396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角錐大變身</a:t>
            </a:r>
            <a:r>
              <a:rPr lang="en-US" altLang="zh-TW" dirty="0" smtClean="0"/>
              <a:t>-</a:t>
            </a:r>
            <a:r>
              <a:rPr lang="zh-TW" altLang="en-US" dirty="0" smtClean="0"/>
              <a:t>展開圖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猜猜看這是幾角錐</a:t>
            </a:r>
            <a:endParaRPr lang="zh-TW" altLang="en-US" dirty="0"/>
          </a:p>
        </p:txBody>
      </p:sp>
      <p:pic>
        <p:nvPicPr>
          <p:cNvPr id="4" name="Picture 2" descr="D:\今日進度\專案\科教館\101年暑假營隊\國小低年級B班\3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68960"/>
            <a:ext cx="207922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今日進度\專案\科教館\101年暑假營隊\國小低年級B班\4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70" y="4588167"/>
            <a:ext cx="180435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今日進度\專案\科教館\101年暑假營隊\國小低年級B班\5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4" y="3004133"/>
            <a:ext cx="18867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今日進度\專案\科教館\101年暑假營隊\國小低年級B班\6_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03" y="4588167"/>
            <a:ext cx="156419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1150464" y="5058914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三角錐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3206201" y="3968960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四</a:t>
            </a:r>
            <a:r>
              <a:rPr lang="zh-TW" altLang="en-US" sz="2400" dirty="0" smtClean="0"/>
              <a:t>角錐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368717" y="4868960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五角錐</a:t>
            </a:r>
            <a:endParaRPr lang="zh-TW" altLang="en-US" sz="2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411151" y="3968959"/>
            <a:ext cx="11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六角錐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22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4439</TotalTime>
  <Words>363</Words>
  <Application>Microsoft Office PowerPoint</Application>
  <PresentationFormat>如螢幕大小 (4:3)</PresentationFormat>
  <Paragraphs>106</Paragraphs>
  <Slides>40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8" baseType="lpstr">
      <vt:lpstr>微軟正黑體</vt:lpstr>
      <vt:lpstr>新細明體</vt:lpstr>
      <vt:lpstr>標楷體</vt:lpstr>
      <vt:lpstr>Calibri</vt:lpstr>
      <vt:lpstr>Rockwell</vt:lpstr>
      <vt:lpstr>Rockwell Condensed</vt:lpstr>
      <vt:lpstr>Wingdings</vt:lpstr>
      <vt:lpstr>木刻字型</vt:lpstr>
      <vt:lpstr>空間摺合</vt:lpstr>
      <vt:lpstr>立體圖形-角柱</vt:lpstr>
      <vt:lpstr>什麼是角柱</vt:lpstr>
      <vt:lpstr>角柱的名字</vt:lpstr>
      <vt:lpstr>角柱大變身-展開圖</vt:lpstr>
      <vt:lpstr>立體圖形-角錐</vt:lpstr>
      <vt:lpstr>什麼是角錐</vt:lpstr>
      <vt:lpstr>角錐的名字</vt:lpstr>
      <vt:lpstr>角錐大變身-展開圖</vt:lpstr>
      <vt:lpstr>整理一下</vt:lpstr>
      <vt:lpstr>神秘的圖案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對稱紙窗花</vt:lpstr>
      <vt:lpstr>PowerPoint 簡報</vt:lpstr>
      <vt:lpstr>PowerPoint 簡報</vt:lpstr>
      <vt:lpstr>PowerPoint 簡報</vt:lpstr>
      <vt:lpstr>Qrcode大挑戰</vt:lpstr>
      <vt:lpstr>打開掃描APP</vt:lpstr>
      <vt:lpstr>解答</vt:lpstr>
      <vt:lpstr>打開掃描APP</vt:lpstr>
      <vt:lpstr>解答</vt:lpstr>
      <vt:lpstr>打開掃描APP</vt:lpstr>
      <vt:lpstr>解答</vt:lpstr>
      <vt:lpstr>打開掃描APP</vt:lpstr>
      <vt:lpstr>解答</vt:lpstr>
      <vt:lpstr>打開掃描APP</vt:lpstr>
      <vt:lpstr>解答</vt:lpstr>
      <vt:lpstr>打開掃描APP</vt:lpstr>
      <vt:lpstr>解答</vt:lpstr>
      <vt:lpstr>打開掃描APP</vt:lpstr>
      <vt:lpstr>解答</vt:lpstr>
      <vt:lpstr>打開掃描APP</vt:lpstr>
      <vt:lpstr>解答</vt:lpstr>
      <vt:lpstr>個人闖關時間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EvelynHuang</dc:creator>
  <cp:lastModifiedBy>Administrator</cp:lastModifiedBy>
  <cp:revision>92</cp:revision>
  <dcterms:created xsi:type="dcterms:W3CDTF">2013-12-11T06:10:06Z</dcterms:created>
  <dcterms:modified xsi:type="dcterms:W3CDTF">2020-05-28T03:45:31Z</dcterms:modified>
</cp:coreProperties>
</file>