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88" r:id="rId4"/>
    <p:sldId id="290" r:id="rId5"/>
    <p:sldId id="291" r:id="rId6"/>
    <p:sldId id="293" r:id="rId7"/>
    <p:sldId id="294" r:id="rId8"/>
    <p:sldId id="295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83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626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18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75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22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836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77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62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69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9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40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09A75D-C2AA-436F-BD31-4B371C567739}" type="datetimeFigureOut">
              <a:rPr lang="zh-TW" altLang="en-US" smtClean="0"/>
              <a:t>2020/2/14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329F2FF-A03A-4BBC-B68F-DB6A4E5CC1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600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293096"/>
            <a:ext cx="7543800" cy="1466354"/>
          </a:xfrm>
        </p:spPr>
        <p:txBody>
          <a:bodyPr/>
          <a:lstStyle/>
          <a:p>
            <a:r>
              <a:rPr lang="zh-TW" altLang="en-US" sz="7200" b="1" dirty="0" smtClean="0"/>
              <a:t>空間透</a:t>
            </a:r>
            <a:r>
              <a:rPr lang="zh-TW" altLang="en-US" sz="7200" b="1" dirty="0"/>
              <a:t>視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725" y="476672"/>
            <a:ext cx="4986708" cy="416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0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神秘的虛線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10" b="100000" l="8780" r="98537">
                        <a14:foregroundMark x1="82439" y1="36145" x2="82439" y2="393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86635" y="3493368"/>
            <a:ext cx="2763789" cy="335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不為人知的一面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600" t="25200" r="49601" b="14321"/>
          <a:stretch/>
        </p:blipFill>
        <p:spPr>
          <a:xfrm>
            <a:off x="756078" y="2420888"/>
            <a:ext cx="1800000" cy="288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/>
          <a:srcRect l="50398" t="14963" r="11802" b="24558"/>
          <a:stretch/>
        </p:blipFill>
        <p:spPr>
          <a:xfrm>
            <a:off x="2772001" y="2564902"/>
            <a:ext cx="1799999" cy="2880000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4787922" y="2736502"/>
            <a:ext cx="41765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+mj-ea"/>
                <a:ea typeface="+mj-ea"/>
              </a:rPr>
              <a:t>黑色角柱你看到幾個面</a:t>
            </a:r>
            <a:r>
              <a:rPr lang="zh-TW" altLang="en-US" sz="2800" dirty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白色角柱你看到幾個面？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有幾個面看不到？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實際上有幾個面</a:t>
            </a:r>
            <a:r>
              <a:rPr lang="zh-TW" altLang="en-US" sz="2800" dirty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66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立體小偵探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依照線索找到缺少圖形的面，顏色跟形狀都要一樣，並且拍下來</a:t>
            </a:r>
            <a:endParaRPr lang="en-US" altLang="zh-TW" dirty="0" smtClean="0"/>
          </a:p>
          <a:p>
            <a:r>
              <a:rPr lang="zh-TW" altLang="en-US" dirty="0" smtClean="0"/>
              <a:t>例如：圖片中是一個三角柱，底面顏色一樣，側面有兩個藍色的長方形</a:t>
            </a:r>
            <a:endParaRPr lang="en-US" altLang="zh-TW" dirty="0" smtClean="0"/>
          </a:p>
          <a:p>
            <a:r>
              <a:rPr lang="zh-TW" altLang="en-US" dirty="0" smtClean="0"/>
              <a:t>答案：</a:t>
            </a:r>
            <a:r>
              <a:rPr lang="en-US" altLang="zh-TW" dirty="0" smtClean="0"/>
              <a:t>1.</a:t>
            </a:r>
            <a:r>
              <a:rPr lang="zh-TW" altLang="en-US" dirty="0" smtClean="0"/>
              <a:t>找到綠色的三角形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找到藍色的長方形</a:t>
            </a:r>
            <a:endParaRPr lang="zh-TW" altLang="en-US" dirty="0"/>
          </a:p>
        </p:txBody>
      </p:sp>
      <p:pic>
        <p:nvPicPr>
          <p:cNvPr id="4" name="Picture 2" descr="「角柱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307" y="3456023"/>
            <a:ext cx="1787272" cy="347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7474771" y="357693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/>
              <a:t>底面</a:t>
            </a:r>
            <a:endParaRPr lang="zh-TW" altLang="en-US" sz="3200" dirty="0"/>
          </a:p>
        </p:txBody>
      </p:sp>
      <p:cxnSp>
        <p:nvCxnSpPr>
          <p:cNvPr id="6" name="直線單箭頭接點 5"/>
          <p:cNvCxnSpPr/>
          <p:nvPr/>
        </p:nvCxnSpPr>
        <p:spPr>
          <a:xfrm>
            <a:off x="5337187" y="3699696"/>
            <a:ext cx="2132261" cy="1696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19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遊戲規則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每一組會進行</a:t>
            </a:r>
            <a:r>
              <a:rPr lang="en-US" altLang="zh-TW" dirty="0" smtClean="0"/>
              <a:t>3</a:t>
            </a:r>
            <a:r>
              <a:rPr lang="zh-TW" altLang="en-US" dirty="0" smtClean="0"/>
              <a:t>次任務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每次各組拿到的目標圖形跟任務都不一樣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教室內藏有各種顏色的圖案，找到任務的圖案數量</a:t>
            </a:r>
            <a:r>
              <a:rPr lang="en-US" altLang="zh-TW" dirty="0" smtClean="0"/>
              <a:t>(</a:t>
            </a:r>
            <a:r>
              <a:rPr lang="zh-TW" altLang="en-US" dirty="0" smtClean="0"/>
              <a:t>包含顏色</a:t>
            </a:r>
            <a:r>
              <a:rPr lang="en-US" altLang="zh-TW" dirty="0" smtClean="0"/>
              <a:t>)</a:t>
            </a:r>
            <a:r>
              <a:rPr lang="zh-TW" altLang="en-US" dirty="0" smtClean="0"/>
              <a:t>用平板的相機拍下來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255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公布答案</a:t>
            </a:r>
            <a:r>
              <a:rPr lang="en-US" altLang="zh-TW" dirty="0"/>
              <a:t>(1)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470566"/>
              </p:ext>
            </p:extLst>
          </p:nvPr>
        </p:nvGraphicFramePr>
        <p:xfrm>
          <a:off x="685800" y="1772816"/>
          <a:ext cx="7772400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4584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圖形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底面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側面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群組 4"/>
          <p:cNvGrpSpPr/>
          <p:nvPr/>
        </p:nvGrpSpPr>
        <p:grpSpPr>
          <a:xfrm>
            <a:off x="1077797" y="2348878"/>
            <a:ext cx="717848" cy="1181087"/>
            <a:chOff x="0" y="0"/>
            <a:chExt cx="723900" cy="1123950"/>
          </a:xfrm>
        </p:grpSpPr>
        <p:sp>
          <p:nvSpPr>
            <p:cNvPr id="6" name="立方體 5"/>
            <p:cNvSpPr/>
            <p:nvPr/>
          </p:nvSpPr>
          <p:spPr>
            <a:xfrm>
              <a:off x="0" y="0"/>
              <a:ext cx="723900" cy="1123950"/>
            </a:xfrm>
            <a:prstGeom prst="cube">
              <a:avLst>
                <a:gd name="adj" fmla="val 3157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7" name="直線接點 6"/>
            <p:cNvCxnSpPr/>
            <p:nvPr/>
          </p:nvCxnSpPr>
          <p:spPr>
            <a:xfrm flipV="1">
              <a:off x="9525" y="857250"/>
              <a:ext cx="229313" cy="266700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 flipV="1">
              <a:off x="266700" y="857250"/>
              <a:ext cx="457200" cy="0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flipH="1" flipV="1">
              <a:off x="257175" y="0"/>
              <a:ext cx="9525" cy="857250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矩形 9"/>
          <p:cNvSpPr/>
          <p:nvPr/>
        </p:nvSpPr>
        <p:spPr>
          <a:xfrm>
            <a:off x="2771800" y="2732972"/>
            <a:ext cx="360040" cy="4129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652120" y="2759402"/>
            <a:ext cx="901216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/>
          <p:cNvGrpSpPr/>
          <p:nvPr/>
        </p:nvGrpSpPr>
        <p:grpSpPr>
          <a:xfrm rot="21405308">
            <a:off x="1130831" y="3641972"/>
            <a:ext cx="577694" cy="1577647"/>
            <a:chOff x="0" y="0"/>
            <a:chExt cx="942975" cy="2233318"/>
          </a:xfrm>
        </p:grpSpPr>
        <p:sp>
          <p:nvSpPr>
            <p:cNvPr id="13" name="等腰三角形 12"/>
            <p:cNvSpPr/>
            <p:nvPr/>
          </p:nvSpPr>
          <p:spPr>
            <a:xfrm rot="10800000">
              <a:off x="219075" y="0"/>
              <a:ext cx="723900" cy="77599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4" name="等腰三角形 13"/>
            <p:cNvSpPr/>
            <p:nvPr/>
          </p:nvSpPr>
          <p:spPr>
            <a:xfrm rot="10800000">
              <a:off x="171450" y="1457325"/>
              <a:ext cx="723900" cy="77599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15" name="直線接點 14"/>
            <p:cNvCxnSpPr/>
            <p:nvPr/>
          </p:nvCxnSpPr>
          <p:spPr>
            <a:xfrm flipH="1">
              <a:off x="0" y="390525"/>
              <a:ext cx="47625" cy="143827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flipH="1">
              <a:off x="781050" y="542925"/>
              <a:ext cx="47625" cy="143827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H="1">
              <a:off x="495300" y="95250"/>
              <a:ext cx="47625" cy="1438275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等腰三角形 17"/>
          <p:cNvSpPr/>
          <p:nvPr/>
        </p:nvSpPr>
        <p:spPr>
          <a:xfrm>
            <a:off x="2717794" y="4199297"/>
            <a:ext cx="468052" cy="50802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652120" y="4199283"/>
            <a:ext cx="90121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0" name="群組 19"/>
          <p:cNvGrpSpPr/>
          <p:nvPr/>
        </p:nvGrpSpPr>
        <p:grpSpPr>
          <a:xfrm>
            <a:off x="1164407" y="5200805"/>
            <a:ext cx="540816" cy="1299140"/>
            <a:chOff x="0" y="0"/>
            <a:chExt cx="833453" cy="2219325"/>
          </a:xfrm>
        </p:grpSpPr>
        <p:sp>
          <p:nvSpPr>
            <p:cNvPr id="21" name="一般五邊形 20"/>
            <p:cNvSpPr/>
            <p:nvPr/>
          </p:nvSpPr>
          <p:spPr>
            <a:xfrm>
              <a:off x="28575" y="1495425"/>
              <a:ext cx="723900" cy="72390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一般五邊形 21"/>
            <p:cNvSpPr/>
            <p:nvPr/>
          </p:nvSpPr>
          <p:spPr>
            <a:xfrm>
              <a:off x="0" y="0"/>
              <a:ext cx="723900" cy="72390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23" name="直線接點 22"/>
            <p:cNvCxnSpPr/>
            <p:nvPr/>
          </p:nvCxnSpPr>
          <p:spPr>
            <a:xfrm rot="21405308" flipH="1">
              <a:off x="19050" y="48577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rot="21405308" flipH="1">
              <a:off x="428625" y="58102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rot="21405308" flipH="1">
              <a:off x="762000" y="42862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rot="21405308" flipH="1">
              <a:off x="104775" y="219075"/>
              <a:ext cx="71453" cy="1502954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rot="21405308" flipH="1">
              <a:off x="533400" y="161925"/>
              <a:ext cx="71453" cy="1502954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一般五邊形 27"/>
          <p:cNvSpPr/>
          <p:nvPr/>
        </p:nvSpPr>
        <p:spPr>
          <a:xfrm>
            <a:off x="2717794" y="5624559"/>
            <a:ext cx="468052" cy="584887"/>
          </a:xfrm>
          <a:prstGeom prst="pent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5652120" y="5620779"/>
            <a:ext cx="90121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66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公布答案</a:t>
            </a:r>
            <a:r>
              <a:rPr lang="en-US" altLang="zh-TW" dirty="0" smtClean="0"/>
              <a:t>(2)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2799077"/>
              </p:ext>
            </p:extLst>
          </p:nvPr>
        </p:nvGraphicFramePr>
        <p:xfrm>
          <a:off x="685800" y="1772816"/>
          <a:ext cx="7772400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4584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圖形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底面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側面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等腰三角形 17"/>
          <p:cNvSpPr/>
          <p:nvPr/>
        </p:nvSpPr>
        <p:spPr>
          <a:xfrm>
            <a:off x="2717794" y="4199297"/>
            <a:ext cx="468052" cy="50802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0" name="群組 29"/>
          <p:cNvGrpSpPr/>
          <p:nvPr/>
        </p:nvGrpSpPr>
        <p:grpSpPr>
          <a:xfrm>
            <a:off x="1160619" y="2370950"/>
            <a:ext cx="568181" cy="1292473"/>
            <a:chOff x="0" y="0"/>
            <a:chExt cx="723900" cy="1552575"/>
          </a:xfrm>
        </p:grpSpPr>
        <p:sp>
          <p:nvSpPr>
            <p:cNvPr id="31" name="六邊形 30"/>
            <p:cNvSpPr/>
            <p:nvPr/>
          </p:nvSpPr>
          <p:spPr>
            <a:xfrm rot="21009127">
              <a:off x="0" y="885825"/>
              <a:ext cx="723900" cy="666750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32" name="直線接點 31"/>
            <p:cNvCxnSpPr/>
            <p:nvPr/>
          </p:nvCxnSpPr>
          <p:spPr>
            <a:xfrm flipV="1">
              <a:off x="0" y="0"/>
              <a:ext cx="428625" cy="1209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 flipV="1">
              <a:off x="152400" y="0"/>
              <a:ext cx="276225" cy="14192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/>
            <p:nvPr/>
          </p:nvCxnSpPr>
          <p:spPr>
            <a:xfrm flipH="1" flipV="1">
              <a:off x="428625" y="47625"/>
              <a:ext cx="57150" cy="13811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 flipH="1" flipV="1">
              <a:off x="428625" y="47625"/>
              <a:ext cx="295275" cy="1209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 flipH="1">
              <a:off x="238125" y="47625"/>
              <a:ext cx="190500" cy="962025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428625" y="47625"/>
              <a:ext cx="152400" cy="100965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六邊形 2"/>
          <p:cNvSpPr/>
          <p:nvPr/>
        </p:nvSpPr>
        <p:spPr>
          <a:xfrm>
            <a:off x="2717794" y="2752898"/>
            <a:ext cx="468052" cy="498969"/>
          </a:xfrm>
          <a:prstGeom prst="hexag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等腰三角形 37"/>
          <p:cNvSpPr/>
          <p:nvPr/>
        </p:nvSpPr>
        <p:spPr>
          <a:xfrm>
            <a:off x="5868702" y="2698233"/>
            <a:ext cx="468052" cy="508021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9" name="群組 38"/>
          <p:cNvGrpSpPr/>
          <p:nvPr/>
        </p:nvGrpSpPr>
        <p:grpSpPr>
          <a:xfrm>
            <a:off x="1094132" y="3734235"/>
            <a:ext cx="677948" cy="1363096"/>
            <a:chOff x="0" y="0"/>
            <a:chExt cx="781050" cy="1457325"/>
          </a:xfrm>
        </p:grpSpPr>
        <p:sp>
          <p:nvSpPr>
            <p:cNvPr id="40" name="等腰三角形 39"/>
            <p:cNvSpPr/>
            <p:nvPr/>
          </p:nvSpPr>
          <p:spPr>
            <a:xfrm>
              <a:off x="0" y="895350"/>
              <a:ext cx="704850" cy="561975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41" name="直線接點 40"/>
            <p:cNvCxnSpPr/>
            <p:nvPr/>
          </p:nvCxnSpPr>
          <p:spPr>
            <a:xfrm flipV="1">
              <a:off x="171450" y="0"/>
              <a:ext cx="247650" cy="105727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 flipV="1">
              <a:off x="323850" y="0"/>
              <a:ext cx="95250" cy="14573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flipH="1" flipV="1">
              <a:off x="419100" y="0"/>
              <a:ext cx="361950" cy="115252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等腰三角形 43"/>
          <p:cNvSpPr/>
          <p:nvPr/>
        </p:nvSpPr>
        <p:spPr>
          <a:xfrm>
            <a:off x="5868702" y="4134258"/>
            <a:ext cx="468052" cy="508021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5" name="群組 44"/>
          <p:cNvGrpSpPr/>
          <p:nvPr/>
        </p:nvGrpSpPr>
        <p:grpSpPr>
          <a:xfrm>
            <a:off x="1089648" y="5211991"/>
            <a:ext cx="896808" cy="1366681"/>
            <a:chOff x="0" y="0"/>
            <a:chExt cx="857250" cy="1514475"/>
          </a:xfrm>
        </p:grpSpPr>
        <p:sp>
          <p:nvSpPr>
            <p:cNvPr id="46" name="菱形 45"/>
            <p:cNvSpPr/>
            <p:nvPr/>
          </p:nvSpPr>
          <p:spPr>
            <a:xfrm>
              <a:off x="0" y="685800"/>
              <a:ext cx="857250" cy="828675"/>
            </a:xfrm>
            <a:prstGeom prst="diamond">
              <a:avLst/>
            </a:prstGeom>
            <a:noFill/>
            <a:ln w="38100">
              <a:solidFill>
                <a:schemeClr val="tx1"/>
              </a:solidFill>
            </a:ln>
            <a:scene3d>
              <a:camera prst="perspectiveRelaxed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47" name="直線接點 46"/>
            <p:cNvCxnSpPr/>
            <p:nvPr/>
          </p:nvCxnSpPr>
          <p:spPr>
            <a:xfrm flipV="1">
              <a:off x="0" y="0"/>
              <a:ext cx="390525" cy="10858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flipV="1">
              <a:off x="390525" y="0"/>
              <a:ext cx="0" cy="13620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 flipV="1">
              <a:off x="390525" y="0"/>
              <a:ext cx="466725" cy="10858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 flipV="1">
              <a:off x="390525" y="47625"/>
              <a:ext cx="66675" cy="800100"/>
            </a:xfrm>
            <a:prstGeom prst="line">
              <a:avLst/>
            </a:prstGeom>
            <a:ln w="28575"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矩形 50"/>
          <p:cNvSpPr/>
          <p:nvPr/>
        </p:nvSpPr>
        <p:spPr>
          <a:xfrm>
            <a:off x="2771800" y="5744073"/>
            <a:ext cx="360040" cy="4129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等腰三角形 51"/>
          <p:cNvSpPr/>
          <p:nvPr/>
        </p:nvSpPr>
        <p:spPr>
          <a:xfrm>
            <a:off x="5868702" y="5648953"/>
            <a:ext cx="468052" cy="50802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71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公布答案</a:t>
            </a:r>
            <a:r>
              <a:rPr lang="en-US" altLang="zh-TW" dirty="0" smtClean="0"/>
              <a:t>(3)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788685"/>
              </p:ext>
            </p:extLst>
          </p:nvPr>
        </p:nvGraphicFramePr>
        <p:xfrm>
          <a:off x="685800" y="1772816"/>
          <a:ext cx="7772400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4584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圖形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底面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側面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數量</a:t>
                      </a:r>
                      <a:endParaRPr lang="zh-TW" altLang="en-US" sz="2000" dirty="0"/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4313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2" name="等腰三角形 51"/>
          <p:cNvSpPr/>
          <p:nvPr/>
        </p:nvSpPr>
        <p:spPr>
          <a:xfrm>
            <a:off x="5868702" y="5648953"/>
            <a:ext cx="468052" cy="508021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9" name="群組 28"/>
          <p:cNvGrpSpPr/>
          <p:nvPr/>
        </p:nvGrpSpPr>
        <p:grpSpPr>
          <a:xfrm rot="21405308">
            <a:off x="1231811" y="2213558"/>
            <a:ext cx="577694" cy="1577647"/>
            <a:chOff x="0" y="0"/>
            <a:chExt cx="942975" cy="2233318"/>
          </a:xfrm>
        </p:grpSpPr>
        <p:sp>
          <p:nvSpPr>
            <p:cNvPr id="53" name="等腰三角形 52"/>
            <p:cNvSpPr/>
            <p:nvPr/>
          </p:nvSpPr>
          <p:spPr>
            <a:xfrm rot="10800000">
              <a:off x="219075" y="0"/>
              <a:ext cx="723900" cy="77599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54" name="等腰三角形 53"/>
            <p:cNvSpPr/>
            <p:nvPr/>
          </p:nvSpPr>
          <p:spPr>
            <a:xfrm rot="10800000">
              <a:off x="171450" y="1457325"/>
              <a:ext cx="723900" cy="77599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55" name="直線接點 54"/>
            <p:cNvCxnSpPr/>
            <p:nvPr/>
          </p:nvCxnSpPr>
          <p:spPr>
            <a:xfrm flipH="1">
              <a:off x="0" y="390525"/>
              <a:ext cx="47625" cy="143827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 flipH="1">
              <a:off x="781050" y="542925"/>
              <a:ext cx="47625" cy="1438275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 flipH="1">
              <a:off x="495300" y="95250"/>
              <a:ext cx="47625" cy="1438275"/>
            </a:xfrm>
            <a:prstGeom prst="line">
              <a:avLst/>
            </a:prstGeom>
            <a:ln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群組 57"/>
          <p:cNvGrpSpPr/>
          <p:nvPr/>
        </p:nvGrpSpPr>
        <p:grpSpPr>
          <a:xfrm>
            <a:off x="1223973" y="3799718"/>
            <a:ext cx="540816" cy="1299140"/>
            <a:chOff x="0" y="0"/>
            <a:chExt cx="833453" cy="2219325"/>
          </a:xfrm>
        </p:grpSpPr>
        <p:sp>
          <p:nvSpPr>
            <p:cNvPr id="59" name="一般五邊形 58"/>
            <p:cNvSpPr/>
            <p:nvPr/>
          </p:nvSpPr>
          <p:spPr>
            <a:xfrm>
              <a:off x="28575" y="1495425"/>
              <a:ext cx="723900" cy="72390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60" name="一般五邊形 59"/>
            <p:cNvSpPr/>
            <p:nvPr/>
          </p:nvSpPr>
          <p:spPr>
            <a:xfrm>
              <a:off x="0" y="0"/>
              <a:ext cx="723900" cy="723900"/>
            </a:xfrm>
            <a:prstGeom prst="pent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rot="21405308" flipH="1">
              <a:off x="19050" y="48577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 rot="21405308" flipH="1">
              <a:off x="428625" y="58102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接點 62"/>
            <p:cNvCxnSpPr/>
            <p:nvPr/>
          </p:nvCxnSpPr>
          <p:spPr>
            <a:xfrm rot="21405308" flipH="1">
              <a:off x="762000" y="428625"/>
              <a:ext cx="71453" cy="15029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rot="21405308" flipH="1">
              <a:off x="104775" y="219075"/>
              <a:ext cx="71453" cy="1502954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rot="21405308" flipH="1">
              <a:off x="533400" y="161925"/>
              <a:ext cx="71453" cy="1502954"/>
            </a:xfrm>
            <a:prstGeom prst="line">
              <a:avLst/>
            </a:prstGeom>
            <a:ln w="19050">
              <a:prstDash val="lgDash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群組 65"/>
          <p:cNvGrpSpPr/>
          <p:nvPr/>
        </p:nvGrpSpPr>
        <p:grpSpPr>
          <a:xfrm>
            <a:off x="1174746" y="5259991"/>
            <a:ext cx="568181" cy="1292473"/>
            <a:chOff x="0" y="0"/>
            <a:chExt cx="723900" cy="1552575"/>
          </a:xfrm>
        </p:grpSpPr>
        <p:sp>
          <p:nvSpPr>
            <p:cNvPr id="67" name="六邊形 66"/>
            <p:cNvSpPr/>
            <p:nvPr/>
          </p:nvSpPr>
          <p:spPr>
            <a:xfrm rot="21009127">
              <a:off x="0" y="885825"/>
              <a:ext cx="723900" cy="666750"/>
            </a:xfrm>
            <a:prstGeom prst="hexagon">
              <a:avLst/>
            </a:prstGeom>
            <a:noFill/>
            <a:ln w="28575">
              <a:solidFill>
                <a:schemeClr val="tx1"/>
              </a:solidFill>
            </a:ln>
            <a:scene3d>
              <a:camera prst="isometricTop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cxnSp>
          <p:nvCxnSpPr>
            <p:cNvPr id="68" name="直線接點 67"/>
            <p:cNvCxnSpPr/>
            <p:nvPr/>
          </p:nvCxnSpPr>
          <p:spPr>
            <a:xfrm flipV="1">
              <a:off x="0" y="0"/>
              <a:ext cx="428625" cy="1209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152400" y="0"/>
              <a:ext cx="276225" cy="14192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 flipV="1">
              <a:off x="428625" y="47625"/>
              <a:ext cx="57150" cy="13811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 flipV="1">
              <a:off x="428625" y="47625"/>
              <a:ext cx="295275" cy="12096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H="1">
              <a:off x="238125" y="47625"/>
              <a:ext cx="190500" cy="962025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428625" y="47625"/>
              <a:ext cx="152400" cy="100965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等腰三角形 73"/>
          <p:cNvSpPr/>
          <p:nvPr/>
        </p:nvSpPr>
        <p:spPr>
          <a:xfrm>
            <a:off x="2771800" y="2719928"/>
            <a:ext cx="468052" cy="508021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一般五邊形 74"/>
          <p:cNvSpPr/>
          <p:nvPr/>
        </p:nvSpPr>
        <p:spPr>
          <a:xfrm>
            <a:off x="2771800" y="4114557"/>
            <a:ext cx="468052" cy="584887"/>
          </a:xfrm>
          <a:prstGeom prst="pentag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矩形 75"/>
          <p:cNvSpPr/>
          <p:nvPr/>
        </p:nvSpPr>
        <p:spPr>
          <a:xfrm>
            <a:off x="5652120" y="2759402"/>
            <a:ext cx="901216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矩形 76"/>
          <p:cNvSpPr/>
          <p:nvPr/>
        </p:nvSpPr>
        <p:spPr>
          <a:xfrm>
            <a:off x="5652120" y="4226980"/>
            <a:ext cx="901216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六邊形 77"/>
          <p:cNvSpPr/>
          <p:nvPr/>
        </p:nvSpPr>
        <p:spPr>
          <a:xfrm>
            <a:off x="2771800" y="5738143"/>
            <a:ext cx="468052" cy="498969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39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</a:t>
            </a:r>
            <a:r>
              <a:rPr lang="zh-TW" altLang="en-US" dirty="0"/>
              <a:t>人</a:t>
            </a:r>
            <a:r>
              <a:rPr lang="zh-TW" altLang="en-US" dirty="0" smtClean="0"/>
              <a:t>闖關</a:t>
            </a:r>
            <a:r>
              <a:rPr lang="zh-TW" altLang="en-US" dirty="0"/>
              <a:t>時間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625346" y="3284984"/>
            <a:ext cx="7124134" cy="1066800"/>
          </a:xfrm>
        </p:spPr>
        <p:txBody>
          <a:bodyPr>
            <a:normAutofit/>
          </a:bodyPr>
          <a:lstStyle/>
          <a:p>
            <a:r>
              <a:rPr lang="zh-TW" altLang="en-US" sz="2200" dirty="0" smtClean="0"/>
              <a:t>現在拿出你手上的</a:t>
            </a:r>
            <a:r>
              <a:rPr lang="en-US" altLang="zh-TW" sz="2200" dirty="0" smtClean="0"/>
              <a:t>Pad</a:t>
            </a:r>
            <a:r>
              <a:rPr lang="zh-TW" altLang="en-US" sz="2200" dirty="0" smtClean="0"/>
              <a:t>，打開</a:t>
            </a:r>
            <a:r>
              <a:rPr lang="en-US" altLang="zh-TW" sz="2200" smtClean="0"/>
              <a:t>App</a:t>
            </a:r>
            <a:r>
              <a:rPr lang="zh-TW" altLang="en-US" sz="2200" smtClean="0"/>
              <a:t>挑戰</a:t>
            </a:r>
            <a:r>
              <a:rPr lang="zh-TW" altLang="en-US" sz="2200" dirty="0" smtClean="0"/>
              <a:t>一下吧</a:t>
            </a:r>
            <a:r>
              <a:rPr lang="zh-TW" altLang="en-US" sz="2200" dirty="0"/>
              <a:t>！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837" b="95814" l="5556" r="96032">
                        <a14:foregroundMark x1="20635" y1="27907" x2="82540" y2="26977"/>
                        <a14:foregroundMark x1="34127" y1="58605" x2="34127" y2="70233"/>
                        <a14:foregroundMark x1="65079" y1="57209" x2="65873" y2="70233"/>
                        <a14:foregroundMark x1="72222" y1="61395" x2="71429" y2="69302"/>
                        <a14:foregroundMark x1="30159" y1="63256" x2="30159" y2="67907"/>
                        <a14:backgroundMark x1="24603" y1="74884" x2="8730" y2="7534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60232" y="3847759"/>
            <a:ext cx="175635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1502</TotalTime>
  <Words>210</Words>
  <Application>Microsoft Office PowerPoint</Application>
  <PresentationFormat>如螢幕大小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標楷體</vt:lpstr>
      <vt:lpstr>Rockwell</vt:lpstr>
      <vt:lpstr>Rockwell Condensed</vt:lpstr>
      <vt:lpstr>Wingdings</vt:lpstr>
      <vt:lpstr>木刻字型</vt:lpstr>
      <vt:lpstr>空間透視</vt:lpstr>
      <vt:lpstr>神秘的虛線</vt:lpstr>
      <vt:lpstr>不為人知的一面</vt:lpstr>
      <vt:lpstr>立體小偵探</vt:lpstr>
      <vt:lpstr>遊戲規則</vt:lpstr>
      <vt:lpstr>公布答案(1)</vt:lpstr>
      <vt:lpstr>公布答案(2)</vt:lpstr>
      <vt:lpstr>公布答案(3)</vt:lpstr>
      <vt:lpstr>個人闖關時間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EvelynHuang</dc:creator>
  <cp:lastModifiedBy>Administrator</cp:lastModifiedBy>
  <cp:revision>47</cp:revision>
  <dcterms:created xsi:type="dcterms:W3CDTF">2013-12-11T06:10:06Z</dcterms:created>
  <dcterms:modified xsi:type="dcterms:W3CDTF">2020-02-14T11:06:17Z</dcterms:modified>
</cp:coreProperties>
</file>