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61" r:id="rId4"/>
    <p:sldId id="265" r:id="rId5"/>
    <p:sldId id="260" r:id="rId6"/>
    <p:sldId id="298" r:id="rId7"/>
    <p:sldId id="267" r:id="rId8"/>
    <p:sldId id="288" r:id="rId9"/>
    <p:sldId id="278" r:id="rId10"/>
    <p:sldId id="291" r:id="rId11"/>
    <p:sldId id="293" r:id="rId12"/>
    <p:sldId id="294" r:id="rId13"/>
    <p:sldId id="292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2020/1/17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水力能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zh-TW" altLang="zh-TW" b="1" dirty="0" smtClean="0"/>
              <a:t>原住民</a:t>
            </a:r>
            <a:r>
              <a:rPr lang="zh-TW" altLang="zh-TW" b="1" dirty="0"/>
              <a:t>學童數位</a:t>
            </a:r>
            <a:r>
              <a:rPr lang="en-US" altLang="zh-TW" b="1" dirty="0"/>
              <a:t>CPS</a:t>
            </a:r>
            <a:r>
              <a:rPr lang="zh-TW" altLang="zh-TW" b="1" dirty="0"/>
              <a:t>能源課程建置及發展之研究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030714" cy="42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水型態</a:t>
            </a:r>
            <a:r>
              <a:rPr lang="zh-TW" altLang="en-US" dirty="0"/>
              <a:t>的</a:t>
            </a:r>
            <a:r>
              <a:rPr lang="zh-TW" altLang="en-US" dirty="0" smtClean="0"/>
              <a:t>轉換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5807"/>
            <a:ext cx="7848872" cy="65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水力能大挑戰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66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大家來找碴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題目在接下來的投影片中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答</a:t>
            </a:r>
            <a:r>
              <a:rPr lang="zh-TW" altLang="en-US" dirty="0" smtClean="0"/>
              <a:t>案藏在教室的某處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找到正確答案用相機拍照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全組坐回位子，點開照</a:t>
            </a:r>
            <a:r>
              <a:rPr lang="zh-TW" altLang="en-US" dirty="0"/>
              <a:t>片</a:t>
            </a:r>
            <a:r>
              <a:rPr lang="zh-TW" altLang="en-US" dirty="0" smtClean="0"/>
              <a:t>，雙手摸頭才算完成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2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</a:t>
            </a:r>
            <a:r>
              <a:rPr lang="zh-TW" altLang="en-US" dirty="0"/>
              <a:t>人</a:t>
            </a:r>
            <a:r>
              <a:rPr lang="zh-TW" altLang="en-US" dirty="0" smtClean="0"/>
              <a:t>闖關</a:t>
            </a:r>
            <a:r>
              <a:rPr lang="zh-TW" altLang="en-US" dirty="0"/>
              <a:t>時間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25346" y="3284984"/>
            <a:ext cx="7124134" cy="1066800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現在拿出你手上的</a:t>
            </a:r>
            <a:r>
              <a:rPr lang="en-US" altLang="zh-TW" sz="2200" dirty="0" smtClean="0"/>
              <a:t>Pad</a:t>
            </a:r>
            <a:r>
              <a:rPr lang="zh-TW" altLang="en-US" sz="2200" dirty="0" smtClean="0"/>
              <a:t>，打開</a:t>
            </a:r>
            <a:r>
              <a:rPr lang="en-US" altLang="zh-TW" sz="2200" dirty="0" smtClean="0"/>
              <a:t>App</a:t>
            </a:r>
            <a:r>
              <a:rPr lang="zh-TW" altLang="en-US" sz="2200" dirty="0" smtClean="0"/>
              <a:t>挑戰一下吧</a:t>
            </a:r>
            <a:r>
              <a:rPr lang="zh-TW" altLang="en-US" sz="2200" dirty="0"/>
              <a:t>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7" b="95814" l="5556" r="96032">
                        <a14:foregroundMark x1="20635" y1="27907" x2="82540" y2="26977"/>
                        <a14:foregroundMark x1="34127" y1="58605" x2="34127" y2="70233"/>
                        <a14:foregroundMark x1="65079" y1="57209" x2="65873" y2="70233"/>
                        <a14:foregroundMark x1="72222" y1="61395" x2="71429" y2="69302"/>
                        <a14:foregroundMark x1="30159" y1="63256" x2="30159" y2="67907"/>
                        <a14:backgroundMark x1="24603" y1="74884" x2="8730" y2="75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3847759"/>
            <a:ext cx="175635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水跟生活息息相關</a:t>
            </a:r>
            <a:r>
              <a:rPr lang="zh-TW" altLang="zh-TW" dirty="0" smtClean="0"/>
              <a:t>，</a:t>
            </a:r>
            <a:r>
              <a:rPr lang="zh-TW" altLang="zh-TW" dirty="0"/>
              <a:t>在哪裡可以看到水呢？</a:t>
            </a:r>
            <a:endParaRPr lang="zh-TW" altLang="en-US" dirty="0"/>
          </a:p>
        </p:txBody>
      </p:sp>
      <p:pic>
        <p:nvPicPr>
          <p:cNvPr id="4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問題二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水在能源分類是屬於哪一項？為什麼水具有這樣的特性？</a:t>
            </a: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894656" y="3714749"/>
            <a:ext cx="746125" cy="1877437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能 </a:t>
            </a:r>
            <a:endParaRPr lang="en-US" altLang="zh-TW" sz="3200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endParaRPr lang="en-US" altLang="zh-TW" sz="2000" dirty="0" smtClean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endParaRPr lang="en-US" altLang="zh-TW" sz="3200" dirty="0">
              <a:solidFill>
                <a:schemeClr val="tx1"/>
              </a:solidFill>
              <a:latin typeface="+mn-ea"/>
              <a:cs typeface="+mj-cs"/>
            </a:endParaRPr>
          </a:p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源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640781" y="3143249"/>
            <a:ext cx="2643187" cy="584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初級能源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640781" y="5580111"/>
            <a:ext cx="2643187" cy="58477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次級能源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283968" y="2571749"/>
            <a:ext cx="3519488" cy="606425"/>
          </a:xfrm>
          <a:prstGeom prst="rect">
            <a:avLst/>
          </a:prstGeom>
          <a:ln w="57150">
            <a:solidFill>
              <a:srgbClr val="7030A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可再生能源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283968" y="3714749"/>
            <a:ext cx="4022725" cy="606425"/>
          </a:xfrm>
          <a:prstGeom prst="rect">
            <a:avLst/>
          </a:prstGeom>
          <a:ln w="57150">
            <a:solidFill>
              <a:srgbClr val="7030A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+mn-ea"/>
                <a:cs typeface="+mj-cs"/>
              </a:rPr>
              <a:t>不可再生能源</a:t>
            </a:r>
          </a:p>
        </p:txBody>
      </p:sp>
      <p:sp>
        <p:nvSpPr>
          <p:cNvPr id="4" name="橢圓 3"/>
          <p:cNvSpPr/>
          <p:nvPr/>
        </p:nvSpPr>
        <p:spPr>
          <a:xfrm>
            <a:off x="4489696" y="2297280"/>
            <a:ext cx="3086621" cy="11491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3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問題三</a:t>
            </a:r>
            <a:endParaRPr lang="zh-TW" altLang="en-US" dirty="0">
              <a:solidFill>
                <a:schemeClr val="tx2">
                  <a:satMod val="130000"/>
                </a:schemeClr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水的型態有哪些</a:t>
            </a:r>
            <a:r>
              <a:rPr lang="zh-TW" altLang="zh-TW" sz="3200" dirty="0" smtClean="0"/>
              <a:t>？</a:t>
            </a:r>
            <a:r>
              <a:rPr lang="zh-TW" altLang="zh-TW" sz="3200" dirty="0"/>
              <a:t>又是如何轉換這些型態的呢？</a:t>
            </a:r>
          </a:p>
        </p:txBody>
      </p:sp>
      <p:pic>
        <p:nvPicPr>
          <p:cNvPr id="5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生活中的</a:t>
            </a:r>
            <a:r>
              <a:rPr lang="zh-TW" altLang="en-US" dirty="0"/>
              <a:t>水資源</a:t>
            </a:r>
          </a:p>
        </p:txBody>
      </p:sp>
    </p:spTree>
    <p:extLst>
      <p:ext uri="{BB962C8B-B14F-4D97-AF65-F5344CB8AC3E}">
        <p14:creationId xmlns:p14="http://schemas.microsoft.com/office/powerpoint/2010/main" val="402867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水可以發電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川流式水力發電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水庫</a:t>
            </a:r>
            <a:r>
              <a:rPr lang="zh-TW" altLang="en-US" b="1" dirty="0"/>
              <a:t>式</a:t>
            </a:r>
            <a:r>
              <a:rPr lang="zh-TW" altLang="en-US" b="1" dirty="0" smtClean="0"/>
              <a:t>水力發電</a:t>
            </a:r>
            <a:endParaRPr lang="en-US" altLang="zh-TW" b="1" dirty="0" smtClean="0"/>
          </a:p>
          <a:p>
            <a:endParaRPr lang="zh-TW" altLang="en-US" b="1" dirty="0"/>
          </a:p>
          <a:p>
            <a:r>
              <a:rPr lang="zh-TW" altLang="en-US" b="1" dirty="0"/>
              <a:t>潮汐</a:t>
            </a:r>
            <a:r>
              <a:rPr lang="zh-TW" altLang="en-US" b="1" dirty="0" smtClean="0"/>
              <a:t>發電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海洋波浪發電</a:t>
            </a:r>
            <a:endParaRPr lang="zh-TW" altLang="en-US" b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35" y="4366567"/>
            <a:ext cx="3456384" cy="23310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712" y="1633421"/>
            <a:ext cx="5112568" cy="26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水的型態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水的三態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26" y="1628775"/>
            <a:ext cx="424815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液態</a:t>
            </a:r>
            <a:endParaRPr lang="en-US" altLang="zh-TW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</a:t>
            </a:r>
            <a:r>
              <a:rPr lang="zh-TW" altLang="en-US" sz="2400" dirty="0">
                <a:latin typeface="+mj-ea"/>
                <a:ea typeface="+mj-ea"/>
              </a:rPr>
              <a:t>看的見也摸的到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>
                <a:latin typeface="+mj-ea"/>
                <a:ea typeface="+mj-ea"/>
              </a:rPr>
              <a:t>   沒有固定形狀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1800"/>
              </a:spcBef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固態</a:t>
            </a:r>
            <a:endParaRPr lang="en-US" altLang="zh-TW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</a:t>
            </a:r>
            <a:r>
              <a:rPr lang="zh-TW" altLang="en-US" sz="2400" dirty="0">
                <a:latin typeface="+mj-ea"/>
                <a:ea typeface="+mj-ea"/>
              </a:rPr>
              <a:t>看的見也摸的到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>
                <a:latin typeface="+mj-ea"/>
                <a:ea typeface="+mj-ea"/>
              </a:rPr>
              <a:t>   有固定形狀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1800"/>
              </a:spcBef>
              <a:defRPr/>
            </a:pPr>
            <a:r>
              <a:rPr lang="zh-TW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氣態</a:t>
            </a:r>
            <a:endParaRPr lang="en-US" altLang="zh-TW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    </a:t>
            </a:r>
            <a:r>
              <a:rPr lang="zh-TW" altLang="en-US" sz="2400" dirty="0">
                <a:latin typeface="+mj-ea"/>
                <a:ea typeface="+mj-ea"/>
              </a:rPr>
              <a:t>看不見也摸不到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buFontTx/>
              <a:buNone/>
              <a:defRPr/>
            </a:pPr>
            <a:r>
              <a:rPr lang="zh-TW" altLang="en-US" sz="2400" dirty="0">
                <a:latin typeface="+mj-ea"/>
                <a:ea typeface="+mj-ea"/>
              </a:rPr>
              <a:t>    沒有一定的形狀</a:t>
            </a:r>
          </a:p>
        </p:txBody>
      </p:sp>
      <p:grpSp>
        <p:nvGrpSpPr>
          <p:cNvPr id="9221" name="群組 5"/>
          <p:cNvGrpSpPr>
            <a:grpSpLocks/>
          </p:cNvGrpSpPr>
          <p:nvPr/>
        </p:nvGrpSpPr>
        <p:grpSpPr bwMode="auto">
          <a:xfrm>
            <a:off x="6048765" y="3323983"/>
            <a:ext cx="2159000" cy="1754188"/>
            <a:chOff x="5004048" y="1340768"/>
            <a:chExt cx="3429000" cy="4562475"/>
          </a:xfrm>
        </p:grpSpPr>
        <p:pic>
          <p:nvPicPr>
            <p:cNvPr id="9223" name="圖片 6" descr="茶壺冒煙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40768"/>
              <a:ext cx="3429000" cy="456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橢圓 7"/>
            <p:cNvSpPr/>
            <p:nvPr/>
          </p:nvSpPr>
          <p:spPr>
            <a:xfrm>
              <a:off x="6157130" y="4726495"/>
              <a:ext cx="790143" cy="7927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9222" name="圖片 8" descr="3_13_6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65" y="5188337"/>
            <a:ext cx="2159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 descr="「海洋」的圖片搜尋結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65" y="1610044"/>
            <a:ext cx="2159000" cy="1616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接點 5"/>
          <p:cNvCxnSpPr/>
          <p:nvPr/>
        </p:nvCxnSpPr>
        <p:spPr>
          <a:xfrm>
            <a:off x="2987824" y="2636912"/>
            <a:ext cx="29523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843808" y="4221088"/>
            <a:ext cx="2952328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3212795" y="4221088"/>
            <a:ext cx="2583341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水循環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996" t="29466" r="6312" b="9670"/>
          <a:stretch/>
        </p:blipFill>
        <p:spPr>
          <a:xfrm>
            <a:off x="467544" y="1916832"/>
            <a:ext cx="8438202" cy="4392488"/>
          </a:xfrm>
          <a:prstGeom prst="rect">
            <a:avLst/>
          </a:prstGeom>
        </p:spPr>
      </p:pic>
      <p:pic>
        <p:nvPicPr>
          <p:cNvPr id="4" name="Picture 15" descr="D:\gobox\10專案\國科會\第一期\100年8月-101年7月\文化取向課本\子三\00國科會出版教材\1010216_L1-8課本圖片更換\p52難過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21" y="190577"/>
            <a:ext cx="1330325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D:\gobox\10專案\國科會\第一期\100年8月-101年7月\文化取向課本\子三\00國科會出版教材\1010216_L1-8習作圖片更換\p22人形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86" y="228204"/>
            <a:ext cx="13922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205</Words>
  <Application>Microsoft Office PowerPoint</Application>
  <PresentationFormat>如螢幕大小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微軟正黑體</vt:lpstr>
      <vt:lpstr>Tw Cen MT</vt:lpstr>
      <vt:lpstr>Wingdings</vt:lpstr>
      <vt:lpstr>Wingdings 2</vt:lpstr>
      <vt:lpstr>中庸</vt:lpstr>
      <vt:lpstr>認識水力能</vt:lpstr>
      <vt:lpstr>問題一</vt:lpstr>
      <vt:lpstr>問題二</vt:lpstr>
      <vt:lpstr>問題三</vt:lpstr>
      <vt:lpstr>生活中的水資源</vt:lpstr>
      <vt:lpstr>水可以發電</vt:lpstr>
      <vt:lpstr>水的型態</vt:lpstr>
      <vt:lpstr>水的三態</vt:lpstr>
      <vt:lpstr>水循環</vt:lpstr>
      <vt:lpstr>水型態的轉換</vt:lpstr>
      <vt:lpstr>水力能大挑戰</vt:lpstr>
      <vt:lpstr>大家來找碴</vt:lpstr>
      <vt:lpstr>個人闖關時間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52</cp:revision>
  <dcterms:created xsi:type="dcterms:W3CDTF">2013-11-12T04:22:24Z</dcterms:created>
  <dcterms:modified xsi:type="dcterms:W3CDTF">2020-01-17T06:45:16Z</dcterms:modified>
</cp:coreProperties>
</file>