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301" r:id="rId4"/>
    <p:sldId id="258" r:id="rId5"/>
    <p:sldId id="302" r:id="rId6"/>
    <p:sldId id="279" r:id="rId7"/>
    <p:sldId id="299" r:id="rId8"/>
    <p:sldId id="300" r:id="rId9"/>
    <p:sldId id="259" r:id="rId10"/>
    <p:sldId id="323" r:id="rId11"/>
    <p:sldId id="324" r:id="rId12"/>
    <p:sldId id="325" r:id="rId13"/>
    <p:sldId id="326" r:id="rId14"/>
    <p:sldId id="327" r:id="rId15"/>
    <p:sldId id="328" r:id="rId16"/>
    <p:sldId id="304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A75D-C2AA-436F-BD31-4B371C567739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A75D-C2AA-436F-BD31-4B371C567739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A75D-C2AA-436F-BD31-4B371C567739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A75D-C2AA-436F-BD31-4B371C567739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A75D-C2AA-436F-BD31-4B371C567739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A75D-C2AA-436F-BD31-4B371C567739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A75D-C2AA-436F-BD31-4B371C567739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A75D-C2AA-436F-BD31-4B371C567739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A75D-C2AA-436F-BD31-4B371C567739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A75D-C2AA-436F-BD31-4B371C567739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A75D-C2AA-436F-BD31-4B371C567739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F09A75D-C2AA-436F-BD31-4B371C567739}" type="datetimeFigureOut">
              <a:rPr lang="zh-TW" altLang="en-US" smtClean="0"/>
              <a:t>2019/5/28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圖像視角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zh-TW" b="1" dirty="0"/>
              <a:t>原住民學童數位</a:t>
            </a:r>
            <a:r>
              <a:rPr lang="en-US" altLang="zh-TW" b="1" dirty="0"/>
              <a:t>CPS</a:t>
            </a:r>
            <a:r>
              <a:rPr lang="zh-TW" altLang="zh-TW" b="1" dirty="0"/>
              <a:t>能源課程建置及發展之</a:t>
            </a:r>
            <a:r>
              <a:rPr lang="zh-TW" altLang="zh-TW" b="1" dirty="0" smtClean="0"/>
              <a:t>研究</a:t>
            </a:r>
            <a:endParaRPr lang="zh-TW" alt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36" y="332656"/>
            <a:ext cx="4670674" cy="390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0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找出符合圖片的方塊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/>
              <a:t>俯視圖</a:t>
            </a:r>
            <a:endParaRPr lang="zh-TW" altLang="en-US" sz="2800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85692"/>
              </p:ext>
            </p:extLst>
          </p:nvPr>
        </p:nvGraphicFramePr>
        <p:xfrm>
          <a:off x="1547664" y="2708920"/>
          <a:ext cx="4896543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181"/>
                <a:gridCol w="1632181"/>
                <a:gridCol w="1632181"/>
              </a:tblGrid>
              <a:tr h="169218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9218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03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請找出符合圖片的方塊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/>
              <a:t>左視圖</a:t>
            </a:r>
            <a:endParaRPr lang="zh-TW" altLang="en-US" sz="2800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075185"/>
              </p:ext>
            </p:extLst>
          </p:nvPr>
        </p:nvGraphicFramePr>
        <p:xfrm>
          <a:off x="2965321" y="2204865"/>
          <a:ext cx="3213358" cy="4378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679"/>
                <a:gridCol w="1606679"/>
              </a:tblGrid>
              <a:tr h="145949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5949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49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98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請找出符合圖片的方塊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/>
              <a:t>右視圖</a:t>
            </a:r>
            <a:endParaRPr lang="zh-TW" altLang="en-US" sz="2800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71313"/>
              </p:ext>
            </p:extLst>
          </p:nvPr>
        </p:nvGraphicFramePr>
        <p:xfrm>
          <a:off x="2609782" y="2636912"/>
          <a:ext cx="3924436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/>
                <a:gridCol w="1962218"/>
              </a:tblGrid>
              <a:tr h="169218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9218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264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請找出符合圖片的方塊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/>
              <a:t>前視圖</a:t>
            </a:r>
            <a:endParaRPr lang="zh-TW" altLang="en-US" sz="2800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887045"/>
              </p:ext>
            </p:extLst>
          </p:nvPr>
        </p:nvGraphicFramePr>
        <p:xfrm>
          <a:off x="2609782" y="2636912"/>
          <a:ext cx="3924436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/>
                <a:gridCol w="1962218"/>
              </a:tblGrid>
              <a:tr h="169218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9218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042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請找出符合圖片的方塊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b="1" dirty="0" smtClean="0"/>
              <a:t>前視圖</a:t>
            </a:r>
            <a:endParaRPr lang="zh-TW" altLang="en-US" b="1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b="1" dirty="0" smtClean="0"/>
              <a:t>右視圖</a:t>
            </a:r>
            <a:endParaRPr lang="zh-TW" altLang="en-US" b="1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848330"/>
              </p:ext>
            </p:extLst>
          </p:nvPr>
        </p:nvGraphicFramePr>
        <p:xfrm>
          <a:off x="539552" y="3068960"/>
          <a:ext cx="2376264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132"/>
                <a:gridCol w="1188132"/>
              </a:tblGrid>
              <a:tr h="129614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34081"/>
              </p:ext>
            </p:extLst>
          </p:nvPr>
        </p:nvGraphicFramePr>
        <p:xfrm>
          <a:off x="4932040" y="3068960"/>
          <a:ext cx="2534964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482"/>
                <a:gridCol w="1267482"/>
              </a:tblGrid>
              <a:tr h="129614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40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請找出符合圖片的方塊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b="1" dirty="0"/>
              <a:t>俯</a:t>
            </a:r>
            <a:r>
              <a:rPr lang="zh-TW" altLang="en-US" b="1" dirty="0" smtClean="0"/>
              <a:t>視圖</a:t>
            </a:r>
            <a:endParaRPr lang="en-US" altLang="zh-TW" b="1" dirty="0" smtClean="0"/>
          </a:p>
          <a:p>
            <a:endParaRPr lang="zh-TW" altLang="zh-TW" dirty="0"/>
          </a:p>
          <a:p>
            <a:pPr marL="114300" indent="0">
              <a:buNone/>
            </a:pPr>
            <a:endParaRPr lang="zh-TW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b="1" dirty="0" smtClean="0"/>
              <a:t>仰視圖</a:t>
            </a:r>
            <a:endParaRPr lang="zh-TW" altLang="en-US" b="1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451616"/>
              </p:ext>
            </p:extLst>
          </p:nvPr>
        </p:nvGraphicFramePr>
        <p:xfrm>
          <a:off x="521803" y="2996952"/>
          <a:ext cx="3528393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131"/>
                <a:gridCol w="1176131"/>
                <a:gridCol w="1176131"/>
              </a:tblGrid>
              <a:tr h="140415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415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143218"/>
              </p:ext>
            </p:extLst>
          </p:nvPr>
        </p:nvGraphicFramePr>
        <p:xfrm>
          <a:off x="4663424" y="2996952"/>
          <a:ext cx="3718575" cy="2772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525"/>
                <a:gridCol w="1239525"/>
                <a:gridCol w="1239525"/>
              </a:tblGrid>
              <a:tr h="138615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8615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285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小試身手</a:t>
            </a:r>
            <a:endParaRPr lang="zh-TW" alt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8813"/>
            <a:ext cx="7620000" cy="476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3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圖形</a:t>
            </a:r>
            <a:r>
              <a:rPr lang="zh-TW" altLang="en-US" dirty="0"/>
              <a:t>視角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1" b="100000" l="5104" r="89559">
                        <a14:foregroundMark x1="11369" y1="38122" x2="22042" y2="41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4088" y="2999515"/>
            <a:ext cx="3131840" cy="385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EvelynHuang\AppData\Local\Microsoft\Windows\Temporary Internet Files\Content.IE5\M5YXMGEB\MC90023220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077"/>
            <a:ext cx="3180514" cy="323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EvelynHuang\AppData\Local\Microsoft\Windows\Temporary Internet Files\Content.IE5\M5YXMGEB\MC90023220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2039772"/>
            <a:ext cx="1888055" cy="191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8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山豬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同一隻山豬，為什麼看起來不一樣呢？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" b="98162" l="9639" r="915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23717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44" b="98162" l="2671" r="93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51" y="2204864"/>
            <a:ext cx="32099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5" b="98188" l="5556" r="948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2288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96" b="94755" l="9920" r="970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30" y="4133850"/>
            <a:ext cx="35528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9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立方塊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假設有一個彩色立方塊，站在不同的位置看到的顏色會一樣嗎？</a:t>
            </a:r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2699792" y="3789040"/>
            <a:ext cx="2988000" cy="2925326"/>
            <a:chOff x="2901528" y="3140968"/>
            <a:chExt cx="2988000" cy="2925326"/>
          </a:xfrm>
        </p:grpSpPr>
        <p:sp>
          <p:nvSpPr>
            <p:cNvPr id="8" name="立方體 7"/>
            <p:cNvSpPr/>
            <p:nvPr/>
          </p:nvSpPr>
          <p:spPr>
            <a:xfrm>
              <a:off x="2915816" y="3140968"/>
              <a:ext cx="2964655" cy="292532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平行四邊形 8"/>
            <p:cNvSpPr/>
            <p:nvPr/>
          </p:nvSpPr>
          <p:spPr>
            <a:xfrm>
              <a:off x="2901528" y="3140968"/>
              <a:ext cx="2988000" cy="756000"/>
            </a:xfrm>
            <a:prstGeom prst="parallelogram">
              <a:avLst>
                <a:gd name="adj" fmla="val 96431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915816" y="3896968"/>
              <a:ext cx="2232248" cy="216932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26" name="Picture 2" descr="C:\Users\EvelynHuang\AppData\Local\Microsoft\Windows\Temporary Internet Files\Content.IE5\8JRXVV6Y\MC9004244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144"/>
            <a:ext cx="1294237" cy="137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EvelynHuang\AppData\Local\Microsoft\Windows\Temporary Internet Files\Content.IE5\8JRXVV6Y\MC9004244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4681758"/>
            <a:ext cx="1294237" cy="137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velynHuang\AppData\Local\Microsoft\Windows\Temporary Internet Files\Content.IE5\Y9F20AB0\MC9004344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10" y="2229791"/>
            <a:ext cx="1342579" cy="125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不同視角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2746648" cy="4800600"/>
          </a:xfrm>
        </p:spPr>
        <p:txBody>
          <a:bodyPr/>
          <a:lstStyle/>
          <a:p>
            <a:r>
              <a:rPr lang="zh-TW" altLang="en-US" dirty="0" smtClean="0"/>
              <a:t>在森林看到山豬，我們可以從哪裡看牠呢？</a:t>
            </a:r>
            <a:endParaRPr lang="zh-TW" altLang="en-US" dirty="0"/>
          </a:p>
        </p:txBody>
      </p:sp>
      <p:pic>
        <p:nvPicPr>
          <p:cNvPr id="2050" name="Picture 2" descr="C:\Users\EvelynHuang\AppData\Local\Microsoft\Windows\Temporary Internet Files\Content.IE5\MDHRT47J\MC900101054[1].wmf"/>
          <p:cNvPicPr>
            <a:picLocks noChangeAspect="1" noChangeArrowheads="1"/>
          </p:cNvPicPr>
          <p:nvPr/>
        </p:nvPicPr>
        <p:blipFill>
          <a:blip r:embed="rId2" cstate="print">
            <a:lum bright="4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77341"/>
            <a:ext cx="5230562" cy="530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" b="98162" l="9639" r="915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1" y="3925614"/>
            <a:ext cx="230716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>
          <a:xfrm flipV="1">
            <a:off x="4164463" y="5410912"/>
            <a:ext cx="406606" cy="10349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2411760" y="5038820"/>
            <a:ext cx="1253644" cy="758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5510538" y="5015341"/>
            <a:ext cx="146966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5652120" y="3583284"/>
            <a:ext cx="734834" cy="93105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4582771" y="2531174"/>
            <a:ext cx="10405" cy="12469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3384857" y="6386586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 smtClean="0"/>
              <a:t>山豬前面</a:t>
            </a:r>
            <a:endParaRPr lang="zh-TW" altLang="en-US" sz="2400" b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995988" y="5015341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smtClean="0"/>
              <a:t>山豬側面</a:t>
            </a:r>
            <a:endParaRPr lang="zh-TW" altLang="en-US" sz="2400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003671" y="4845902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smtClean="0"/>
              <a:t>山豬側面</a:t>
            </a:r>
            <a:endParaRPr lang="zh-TW" altLang="en-US" sz="2400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386954" y="3154644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 smtClean="0"/>
              <a:t>山豬後面</a:t>
            </a:r>
            <a:endParaRPr lang="zh-TW" altLang="en-US" sz="2400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957659" y="1844824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 smtClean="0"/>
              <a:t>山豬上面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9955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不同視角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一個立在桌上的立方體，可以觀察到的有幾面呢？</a:t>
            </a:r>
            <a:endParaRPr lang="zh-TW" altLang="en-US" dirty="0"/>
          </a:p>
        </p:txBody>
      </p:sp>
      <p:pic>
        <p:nvPicPr>
          <p:cNvPr id="2050" name="Picture 2" descr="C:\Users\EvelynHuang\AppData\Local\Microsoft\Windows\Temporary Internet Files\Content.IE5\MDHRT47J\MC9000303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21" y="3432931"/>
            <a:ext cx="4295546" cy="342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>
            <a:grpSpLocks noChangeAspect="1"/>
          </p:cNvGrpSpPr>
          <p:nvPr/>
        </p:nvGrpSpPr>
        <p:grpSpPr>
          <a:xfrm>
            <a:off x="3625956" y="3163772"/>
            <a:ext cx="1224136" cy="1197134"/>
            <a:chOff x="2901528" y="3140968"/>
            <a:chExt cx="2988000" cy="2925326"/>
          </a:xfrm>
        </p:grpSpPr>
        <p:sp>
          <p:nvSpPr>
            <p:cNvPr id="9" name="立方體 8"/>
            <p:cNvSpPr/>
            <p:nvPr/>
          </p:nvSpPr>
          <p:spPr>
            <a:xfrm>
              <a:off x="2915816" y="3140968"/>
              <a:ext cx="2964655" cy="292532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平行四邊形 9"/>
            <p:cNvSpPr/>
            <p:nvPr/>
          </p:nvSpPr>
          <p:spPr>
            <a:xfrm>
              <a:off x="2901528" y="3140968"/>
              <a:ext cx="2988000" cy="756000"/>
            </a:xfrm>
            <a:prstGeom prst="parallelogram">
              <a:avLst>
                <a:gd name="adj" fmla="val 96431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915816" y="3896968"/>
              <a:ext cx="2232248" cy="216932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3" name="直線單箭頭接點 12"/>
          <p:cNvCxnSpPr/>
          <p:nvPr/>
        </p:nvCxnSpPr>
        <p:spPr>
          <a:xfrm flipV="1">
            <a:off x="3275856" y="3917028"/>
            <a:ext cx="813212" cy="16002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2036966" y="3686509"/>
            <a:ext cx="1469668" cy="1516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 flipV="1">
            <a:off x="4716016" y="3691605"/>
            <a:ext cx="1469668" cy="1516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4251286" y="2050174"/>
            <a:ext cx="0" cy="12682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>
            <a:off x="4675950" y="2091296"/>
            <a:ext cx="834588" cy="10724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79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不同視角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一個懸在空中的立方體</a:t>
            </a:r>
            <a:r>
              <a:rPr lang="zh-TW" altLang="en-US" dirty="0"/>
              <a:t>，可以觀察到的有幾面</a:t>
            </a:r>
            <a:r>
              <a:rPr lang="zh-TW" altLang="en-US" dirty="0" smtClean="0"/>
              <a:t>呢？</a:t>
            </a:r>
            <a:endParaRPr lang="zh-TW" altLang="en-US" dirty="0"/>
          </a:p>
          <a:p>
            <a:endParaRPr lang="zh-TW" altLang="en-US" dirty="0"/>
          </a:p>
        </p:txBody>
      </p:sp>
      <p:grpSp>
        <p:nvGrpSpPr>
          <p:cNvPr id="8" name="群組 7"/>
          <p:cNvGrpSpPr>
            <a:grpSpLocks noChangeAspect="1"/>
          </p:cNvGrpSpPr>
          <p:nvPr/>
        </p:nvGrpSpPr>
        <p:grpSpPr>
          <a:xfrm>
            <a:off x="2833965" y="3080302"/>
            <a:ext cx="2259279" cy="2209444"/>
            <a:chOff x="2901528" y="3140968"/>
            <a:chExt cx="2988000" cy="2925326"/>
          </a:xfrm>
        </p:grpSpPr>
        <p:sp>
          <p:nvSpPr>
            <p:cNvPr id="9" name="立方體 8"/>
            <p:cNvSpPr/>
            <p:nvPr/>
          </p:nvSpPr>
          <p:spPr>
            <a:xfrm>
              <a:off x="2915816" y="3140968"/>
              <a:ext cx="2964655" cy="292532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平行四邊形 9"/>
            <p:cNvSpPr/>
            <p:nvPr/>
          </p:nvSpPr>
          <p:spPr>
            <a:xfrm>
              <a:off x="2901528" y="3140968"/>
              <a:ext cx="2988000" cy="756000"/>
            </a:xfrm>
            <a:prstGeom prst="parallelogram">
              <a:avLst>
                <a:gd name="adj" fmla="val 96431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915816" y="3896968"/>
              <a:ext cx="2232248" cy="216932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2" name="直線單箭頭接點 11"/>
          <p:cNvCxnSpPr/>
          <p:nvPr/>
        </p:nvCxnSpPr>
        <p:spPr>
          <a:xfrm flipV="1">
            <a:off x="2877991" y="4717130"/>
            <a:ext cx="813212" cy="16002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1302132" y="4318860"/>
            <a:ext cx="1469668" cy="1516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 flipV="1">
            <a:off x="4860032" y="4271532"/>
            <a:ext cx="1469668" cy="1516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3928640" y="2097511"/>
            <a:ext cx="0" cy="12682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>
            <a:off x="4760278" y="1996280"/>
            <a:ext cx="834588" cy="10724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4139952" y="5289746"/>
            <a:ext cx="0" cy="111994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2170105" y="5979142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盒子</a:t>
            </a:r>
            <a:r>
              <a:rPr lang="zh-TW" altLang="en-US" sz="2400" b="1" dirty="0" smtClean="0"/>
              <a:t>前面</a:t>
            </a:r>
            <a:endParaRPr lang="zh-TW" altLang="en-US" sz="2400" b="1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482589" y="4713824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 smtClean="0"/>
              <a:t>盒子側面</a:t>
            </a:r>
            <a:endParaRPr lang="zh-TW" altLang="en-US" sz="2400" b="1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813788" y="4486297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盒子</a:t>
            </a:r>
            <a:r>
              <a:rPr lang="zh-TW" altLang="en-US" sz="2400" b="1" dirty="0" smtClean="0"/>
              <a:t>側面</a:t>
            </a:r>
            <a:endParaRPr lang="zh-TW" altLang="en-US" sz="24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621814" y="2491453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盒子</a:t>
            </a:r>
            <a:r>
              <a:rPr lang="zh-TW" altLang="en-US" sz="2400" b="1" dirty="0" smtClean="0"/>
              <a:t>後面</a:t>
            </a:r>
            <a:endParaRPr lang="zh-TW" altLang="en-US" sz="2400" b="1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216440" y="2301685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盒子</a:t>
            </a:r>
            <a:r>
              <a:rPr lang="zh-TW" altLang="en-US" sz="2400" b="1" dirty="0" smtClean="0"/>
              <a:t>上面</a:t>
            </a:r>
            <a:endParaRPr lang="zh-TW" altLang="en-US" sz="2400" b="1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888059" y="6086501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 smtClean="0"/>
              <a:t>盒子下面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470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視角名稱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2926269" cy="4800600"/>
          </a:xfrm>
        </p:spPr>
        <p:txBody>
          <a:bodyPr/>
          <a:lstStyle/>
          <a:p>
            <a:r>
              <a:rPr lang="zh-TW" altLang="en-US" dirty="0" smtClean="0"/>
              <a:t>從我們的角度來定義這些視角名稱</a:t>
            </a:r>
            <a:endParaRPr lang="zh-TW" altLang="en-US" dirty="0"/>
          </a:p>
        </p:txBody>
      </p:sp>
      <p:grpSp>
        <p:nvGrpSpPr>
          <p:cNvPr id="4" name="群組 3"/>
          <p:cNvGrpSpPr>
            <a:grpSpLocks noChangeAspect="1"/>
          </p:cNvGrpSpPr>
          <p:nvPr/>
        </p:nvGrpSpPr>
        <p:grpSpPr>
          <a:xfrm>
            <a:off x="4179401" y="2631027"/>
            <a:ext cx="1926313" cy="1883823"/>
            <a:chOff x="2901528" y="3140968"/>
            <a:chExt cx="2988000" cy="2925326"/>
          </a:xfrm>
        </p:grpSpPr>
        <p:sp>
          <p:nvSpPr>
            <p:cNvPr id="5" name="立方體 4"/>
            <p:cNvSpPr/>
            <p:nvPr/>
          </p:nvSpPr>
          <p:spPr>
            <a:xfrm>
              <a:off x="2915816" y="3140968"/>
              <a:ext cx="2964655" cy="292532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平行四邊形 5"/>
            <p:cNvSpPr/>
            <p:nvPr/>
          </p:nvSpPr>
          <p:spPr>
            <a:xfrm>
              <a:off x="2901528" y="3140968"/>
              <a:ext cx="2988000" cy="756000"/>
            </a:xfrm>
            <a:prstGeom prst="parallelogram">
              <a:avLst>
                <a:gd name="adj" fmla="val 96431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2915816" y="3896968"/>
              <a:ext cx="2232248" cy="216932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8" name="直線單箭頭接點 7"/>
          <p:cNvCxnSpPr/>
          <p:nvPr/>
        </p:nvCxnSpPr>
        <p:spPr>
          <a:xfrm flipV="1">
            <a:off x="4115474" y="3816359"/>
            <a:ext cx="806971" cy="10007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2937569" y="3798728"/>
            <a:ext cx="117790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5796136" y="3604167"/>
            <a:ext cx="123101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5309292" y="2063959"/>
            <a:ext cx="0" cy="9163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6228681" y="1850037"/>
            <a:ext cx="640198" cy="7809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4944277" y="4581128"/>
            <a:ext cx="0" cy="8583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50417" y="4581128"/>
            <a:ext cx="10191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文字方塊 39"/>
          <p:cNvSpPr txBox="1"/>
          <p:nvPr/>
        </p:nvSpPr>
        <p:spPr>
          <a:xfrm>
            <a:off x="3262646" y="4951454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盒子</a:t>
            </a:r>
            <a:r>
              <a:rPr lang="zh-TW" altLang="en-US" sz="2400" b="1" dirty="0" smtClean="0"/>
              <a:t>前面</a:t>
            </a:r>
            <a:endParaRPr lang="zh-TW" altLang="en-US" sz="2400" b="1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1695953" y="3605152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 smtClean="0"/>
              <a:t>盒子側面</a:t>
            </a:r>
            <a:endParaRPr lang="zh-TW" altLang="en-US" sz="2400" b="1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7027152" y="3377625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盒子</a:t>
            </a:r>
            <a:r>
              <a:rPr lang="zh-TW" altLang="en-US" sz="2400" b="1" dirty="0" smtClean="0"/>
              <a:t>側面</a:t>
            </a:r>
            <a:endParaRPr lang="zh-TW" altLang="en-US" sz="2400" b="1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6835178" y="1382781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盒子</a:t>
            </a:r>
            <a:r>
              <a:rPr lang="zh-TW" altLang="en-US" sz="2400" b="1" dirty="0" smtClean="0"/>
              <a:t>後面</a:t>
            </a:r>
            <a:endParaRPr lang="zh-TW" altLang="en-US" sz="2400" b="1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4137690" y="1445283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盒子</a:t>
            </a:r>
            <a:r>
              <a:rPr lang="zh-TW" altLang="en-US" sz="2400" b="1" dirty="0" smtClean="0"/>
              <a:t>上面</a:t>
            </a:r>
            <a:endParaRPr lang="zh-TW" altLang="en-US" sz="2400" b="1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4293068" y="5647531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 smtClean="0"/>
              <a:t>盒子下面</a:t>
            </a:r>
            <a:endParaRPr lang="zh-TW" altLang="en-US" sz="2400" b="1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3262646" y="4981449"/>
            <a:ext cx="14031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2400" b="1" dirty="0"/>
              <a:t>前視圖</a:t>
            </a:r>
            <a:endParaRPr lang="zh-TW" altLang="en-US" sz="2400" b="1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1695953" y="3635147"/>
            <a:ext cx="14031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2400" b="1" dirty="0"/>
              <a:t>左視圖</a:t>
            </a:r>
            <a:endParaRPr lang="zh-TW" altLang="en-US" sz="2400" b="1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7027152" y="3407620"/>
            <a:ext cx="14031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2400" b="1" dirty="0"/>
              <a:t>右視圖</a:t>
            </a:r>
            <a:endParaRPr lang="zh-TW" altLang="en-US" sz="2400" b="1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6835178" y="1412776"/>
            <a:ext cx="14031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/>
              <a:t>後</a:t>
            </a:r>
            <a:r>
              <a:rPr lang="zh-TW" altLang="zh-TW" sz="2400" b="1" dirty="0" smtClean="0"/>
              <a:t>視圖</a:t>
            </a:r>
            <a:endParaRPr lang="zh-TW" altLang="en-US" sz="2400" b="1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4137690" y="1475278"/>
            <a:ext cx="14031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2400" b="1" dirty="0"/>
              <a:t>俯視圖</a:t>
            </a:r>
            <a:endParaRPr lang="zh-TW" altLang="en-US" sz="2400" b="1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4293068" y="5677526"/>
            <a:ext cx="14031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/>
              <a:t>仰</a:t>
            </a:r>
            <a:r>
              <a:rPr lang="zh-TW" altLang="zh-TW" sz="2400" b="1" dirty="0" smtClean="0"/>
              <a:t>視圖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7573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找出答案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答案都已經藏在教室的各個角落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請依照投影片上的題目，找出正確的答案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一組每次只能一個人出發找答案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最快的組別加</a:t>
            </a:r>
            <a:r>
              <a:rPr lang="en-US" altLang="zh-TW" dirty="0" smtClean="0"/>
              <a:t>1</a:t>
            </a:r>
            <a:r>
              <a:rPr lang="zh-TW" altLang="en-US" dirty="0" smtClean="0"/>
              <a:t>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40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1595</TotalTime>
  <Words>256</Words>
  <Application>Microsoft Office PowerPoint</Application>
  <PresentationFormat>如螢幕大小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新細明體</vt:lpstr>
      <vt:lpstr>Arial</vt:lpstr>
      <vt:lpstr>Calibri</vt:lpstr>
      <vt:lpstr>Cambria</vt:lpstr>
      <vt:lpstr>相鄰</vt:lpstr>
      <vt:lpstr>圖像視角</vt:lpstr>
      <vt:lpstr>圖形視角</vt:lpstr>
      <vt:lpstr>山豬</vt:lpstr>
      <vt:lpstr>立方塊</vt:lpstr>
      <vt:lpstr>不同視角</vt:lpstr>
      <vt:lpstr>不同視角</vt:lpstr>
      <vt:lpstr>不同視角</vt:lpstr>
      <vt:lpstr>視角名稱</vt:lpstr>
      <vt:lpstr>找出答案</vt:lpstr>
      <vt:lpstr>找出符合圖片的方塊</vt:lpstr>
      <vt:lpstr>請找出符合圖片的方塊</vt:lpstr>
      <vt:lpstr>請找出符合圖片的方塊</vt:lpstr>
      <vt:lpstr>請找出符合圖片的方塊</vt:lpstr>
      <vt:lpstr>請找出符合圖片的方塊</vt:lpstr>
      <vt:lpstr>請找出符合圖片的方塊</vt:lpstr>
      <vt:lpstr>小試身手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EvelynHuang</dc:creator>
  <cp:lastModifiedBy>Administrator</cp:lastModifiedBy>
  <cp:revision>83</cp:revision>
  <dcterms:created xsi:type="dcterms:W3CDTF">2013-12-11T06:10:06Z</dcterms:created>
  <dcterms:modified xsi:type="dcterms:W3CDTF">2019-05-28T03:31:21Z</dcterms:modified>
</cp:coreProperties>
</file>